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notesMasterIdLst>
    <p:notesMasterId r:id="rId31"/>
  </p:notesMasterIdLst>
  <p:sldIdLst>
    <p:sldId id="256" r:id="rId2"/>
    <p:sldId id="264" r:id="rId3"/>
    <p:sldId id="298" r:id="rId4"/>
    <p:sldId id="293" r:id="rId5"/>
    <p:sldId id="271" r:id="rId6"/>
    <p:sldId id="294" r:id="rId7"/>
    <p:sldId id="295" r:id="rId8"/>
    <p:sldId id="296" r:id="rId9"/>
    <p:sldId id="267" r:id="rId10"/>
    <p:sldId id="275" r:id="rId11"/>
    <p:sldId id="268" r:id="rId12"/>
    <p:sldId id="276" r:id="rId13"/>
    <p:sldId id="277" r:id="rId14"/>
    <p:sldId id="278" r:id="rId15"/>
    <p:sldId id="279" r:id="rId16"/>
    <p:sldId id="280" r:id="rId17"/>
    <p:sldId id="281" r:id="rId18"/>
    <p:sldId id="282" r:id="rId19"/>
    <p:sldId id="283" r:id="rId20"/>
    <p:sldId id="284" r:id="rId21"/>
    <p:sldId id="285" r:id="rId22"/>
    <p:sldId id="291" r:id="rId23"/>
    <p:sldId id="286" r:id="rId24"/>
    <p:sldId id="289" r:id="rId25"/>
    <p:sldId id="290" r:id="rId26"/>
    <p:sldId id="288" r:id="rId27"/>
    <p:sldId id="270" r:id="rId28"/>
    <p:sldId id="292"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4681" autoAdjust="0"/>
    <p:restoredTop sz="94660"/>
  </p:normalViewPr>
  <p:slideViewPr>
    <p:cSldViewPr snapToGrid="0">
      <p:cViewPr varScale="1">
        <p:scale>
          <a:sx n="54" d="100"/>
          <a:sy n="54" d="100"/>
        </p:scale>
        <p:origin x="64"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53DB3-0FEC-4363-96E8-D8D90E479448}"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79AE3-C2D0-44AA-AFB2-D048E496DF8A}" type="slidenum">
              <a:rPr lang="en-US" smtClean="0"/>
              <a:t>‹#›</a:t>
            </a:fld>
            <a:endParaRPr lang="en-US"/>
          </a:p>
        </p:txBody>
      </p:sp>
    </p:spTree>
    <p:extLst>
      <p:ext uri="{BB962C8B-B14F-4D97-AF65-F5344CB8AC3E}">
        <p14:creationId xmlns:p14="http://schemas.microsoft.com/office/powerpoint/2010/main" val="345334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2BC7C1-A61A-433A-BC4C-7F3CC07B162C}"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647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564E-6A15-4A7E-AC60-C0230B190796}"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31007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AFC863-0516-48F3-B27B-EE5199DF7E19}"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169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1599D-51A3-4301-B3EE-36C9A7EC9A65}"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33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2D164-81EB-4B4D-8E3D-237CBE061D28}" type="datetime1">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515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84196F-8D5A-48BA-B205-E623A4001769}"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495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F09A6B-CCC3-4E03-9515-9E6D7946DDF1}" type="datetime1">
              <a:rPr lang="en-US" smtClean="0"/>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35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299061-EC82-4775-8ED4-BC393424B66B}" type="datetime1">
              <a:rPr lang="en-US" smtClean="0"/>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475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DF0D1-C885-45A1-8259-23D777242B0B}" type="datetime1">
              <a:rPr lang="en-US" smtClean="0"/>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626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50F65-B6F5-4621-A0F8-C4D1D54611A5}"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237118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783A-9C41-4D0C-A7EC-0CCB09251975}" type="datetime1">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401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60000"/>
                <a:alpha val="41000"/>
              </a:schemeClr>
            </a:gs>
            <a:gs pos="50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BF589-2FB0-4FF0-99F6-BB7D659CDFB0}" type="datetime1">
              <a:rPr lang="en-US" smtClean="0"/>
              <a:t>11/11/2021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6821512"/>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60000"/>
                <a:alpha val="41000"/>
              </a:schemeClr>
            </a:gs>
            <a:gs pos="67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6072" y="387275"/>
            <a:ext cx="9420430" cy="1441524"/>
          </a:xfrm>
        </p:spPr>
        <p:txBody>
          <a:bodyPr>
            <a:noAutofit/>
          </a:bodyPr>
          <a:lstStyle/>
          <a:p>
            <a:pPr algn="ctr"/>
            <a:r>
              <a:rPr lang="en-US" sz="4800" b="1" i="1" dirty="0">
                <a:solidFill>
                  <a:srgbClr val="002060"/>
                </a:solidFill>
              </a:rPr>
              <a:t>WEBSITE FOR BUYING AND SELLING FARM PRODUCE</a:t>
            </a:r>
          </a:p>
        </p:txBody>
      </p:sp>
      <p:sp>
        <p:nvSpPr>
          <p:cNvPr id="12" name="Slide Number Placeholder 11">
            <a:extLst>
              <a:ext uri="{FF2B5EF4-FFF2-40B4-BE49-F238E27FC236}">
                <a16:creationId xmlns:a16="http://schemas.microsoft.com/office/drawing/2014/main" id="{A39BB560-5742-4982-8C8A-7A32948890F0}"/>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a:t>
            </a:fld>
            <a:endParaRPr lang="en-US" sz="1600" b="1" dirty="0">
              <a:solidFill>
                <a:schemeClr val="tx1">
                  <a:lumMod val="95000"/>
                  <a:lumOff val="5000"/>
                </a:schemeClr>
              </a:solidFill>
            </a:endParaRPr>
          </a:p>
        </p:txBody>
      </p:sp>
      <p:sp>
        <p:nvSpPr>
          <p:cNvPr id="13" name="Footer Placeholder 12">
            <a:extLst>
              <a:ext uri="{FF2B5EF4-FFF2-40B4-BE49-F238E27FC236}">
                <a16:creationId xmlns:a16="http://schemas.microsoft.com/office/drawing/2014/main" id="{2D09E4AF-4096-4D77-B19A-A11FC498ECAC}"/>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p:txBody>
      </p:sp>
      <p:grpSp>
        <p:nvGrpSpPr>
          <p:cNvPr id="17" name="Group 16">
            <a:extLst>
              <a:ext uri="{FF2B5EF4-FFF2-40B4-BE49-F238E27FC236}">
                <a16:creationId xmlns:a16="http://schemas.microsoft.com/office/drawing/2014/main" id="{4428B9BA-1092-43C1-9A1B-DF1A82C76EB0}"/>
              </a:ext>
            </a:extLst>
          </p:cNvPr>
          <p:cNvGrpSpPr/>
          <p:nvPr/>
        </p:nvGrpSpPr>
        <p:grpSpPr>
          <a:xfrm>
            <a:off x="176174" y="6254094"/>
            <a:ext cx="10750328" cy="467381"/>
            <a:chOff x="176174" y="6254094"/>
            <a:chExt cx="10750328" cy="467381"/>
          </a:xfrm>
        </p:grpSpPr>
        <p:sp>
          <p:nvSpPr>
            <p:cNvPr id="14" name="Action Button: Go Home 13">
              <a:hlinkClick r:id="" action="ppaction://hlinkshowjump?jump=firstslide" highlightClick="1"/>
              <a:extLst>
                <a:ext uri="{FF2B5EF4-FFF2-40B4-BE49-F238E27FC236}">
                  <a16:creationId xmlns:a16="http://schemas.microsoft.com/office/drawing/2014/main" id="{12D66222-CF80-4B3D-B5E1-4DBD7150E6CF}"/>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Action Button: Go Back or Previous 14">
              <a:hlinkClick r:id="" action="ppaction://hlinkshowjump?jump=previousslide" highlightClick="1"/>
              <a:extLst>
                <a:ext uri="{FF2B5EF4-FFF2-40B4-BE49-F238E27FC236}">
                  <a16:creationId xmlns:a16="http://schemas.microsoft.com/office/drawing/2014/main" id="{BA61E1B2-75B5-4F45-A653-2E042F3BF092}"/>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Action Button: Go Forward or Next 15">
              <a:hlinkClick r:id="" action="ppaction://hlinkshowjump?jump=nextslide" highlightClick="1"/>
              <a:extLst>
                <a:ext uri="{FF2B5EF4-FFF2-40B4-BE49-F238E27FC236}">
                  <a16:creationId xmlns:a16="http://schemas.microsoft.com/office/drawing/2014/main" id="{8C2DB5FC-F0CD-4D8A-93FB-BBDBA3E3E6C3}"/>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21" name="Content Placeholder 16" descr="A picture containing outdoor, person, grass, tree&#10;&#10;Description automatically generated">
            <a:extLst>
              <a:ext uri="{FF2B5EF4-FFF2-40B4-BE49-F238E27FC236}">
                <a16:creationId xmlns:a16="http://schemas.microsoft.com/office/drawing/2014/main" id="{FCCEBAEE-3071-406B-9D7E-D8BFA1B9CE2E}"/>
              </a:ext>
            </a:extLst>
          </p:cNvPr>
          <p:cNvPicPr>
            <a:picLocks noChangeAspect="1"/>
          </p:cNvPicPr>
          <p:nvPr/>
        </p:nvPicPr>
        <p:blipFill>
          <a:blip r:embed="rId2"/>
          <a:stretch>
            <a:fillRect/>
          </a:stretch>
        </p:blipFill>
        <p:spPr>
          <a:xfrm>
            <a:off x="1" y="1931055"/>
            <a:ext cx="12192000" cy="4172861"/>
          </a:xfrm>
          <a:prstGeom prst="rect">
            <a:avLst/>
          </a:prstGeom>
          <a:ln>
            <a:noFill/>
          </a:ln>
          <a:effectLst>
            <a:softEdge rad="112500"/>
          </a:effectLst>
        </p:spPr>
      </p:pic>
    </p:spTree>
    <p:extLst>
      <p:ext uri="{BB962C8B-B14F-4D97-AF65-F5344CB8AC3E}">
        <p14:creationId xmlns:p14="http://schemas.microsoft.com/office/powerpoint/2010/main" val="3245971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0000">
              <a:schemeClr val="bg1">
                <a:tint val="93000"/>
                <a:satMod val="150000"/>
                <a:shade val="98000"/>
                <a:lumMod val="60000"/>
                <a:alpha val="41000"/>
              </a:schemeClr>
            </a:gs>
            <a:gs pos="50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1C0698-D37F-43B2-8D00-D2ACA302F3F8}"/>
              </a:ext>
            </a:extLst>
          </p:cNvPr>
          <p:cNvSpPr>
            <a:spLocks noGrp="1"/>
          </p:cNvSpPr>
          <p:nvPr>
            <p:ph type="body" sz="half" idx="2"/>
          </p:nvPr>
        </p:nvSpPr>
        <p:spPr>
          <a:xfrm>
            <a:off x="6626431" y="665018"/>
            <a:ext cx="5320145" cy="4809507"/>
          </a:xfrm>
          <a:noFill/>
        </p:spPr>
        <p:txBody>
          <a:bodyPr>
            <a:normAutofit/>
          </a:bodyPr>
          <a:lstStyle/>
          <a:p>
            <a:pPr marL="0" indent="0">
              <a:buNone/>
            </a:pPr>
            <a:r>
              <a:rPr lang="en-US" sz="2400" b="1" dirty="0"/>
              <a:t>Selling farming products in economical centers can be very difficult. So, we are developing an all-in-one website for this task. which makes this website more user friendly and save more time and resources for farmer and buyers.</a:t>
            </a:r>
          </a:p>
          <a:p>
            <a:pPr marL="0" indent="0">
              <a:buNone/>
            </a:pPr>
            <a:r>
              <a:rPr lang="en-US" sz="2400" b="1" dirty="0"/>
              <a:t>we can support farmers by featuring them on our website. So, buyers can find them at the tip of the search through our website. </a:t>
            </a:r>
          </a:p>
          <a:p>
            <a:endParaRPr lang="en-US" dirty="0"/>
          </a:p>
        </p:txBody>
      </p:sp>
      <p:sp>
        <p:nvSpPr>
          <p:cNvPr id="5" name="Footer Placeholder 4">
            <a:extLst>
              <a:ext uri="{FF2B5EF4-FFF2-40B4-BE49-F238E27FC236}">
                <a16:creationId xmlns:a16="http://schemas.microsoft.com/office/drawing/2014/main" id="{6687D3EA-D817-4007-947E-13C9E21251C0}"/>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6" name="Slide Number Placeholder 5">
            <a:extLst>
              <a:ext uri="{FF2B5EF4-FFF2-40B4-BE49-F238E27FC236}">
                <a16:creationId xmlns:a16="http://schemas.microsoft.com/office/drawing/2014/main" id="{64CA70C7-8732-4B3A-88C3-3505A33A9E82}"/>
              </a:ext>
            </a:extLst>
          </p:cNvPr>
          <p:cNvSpPr>
            <a:spLocks noGrp="1"/>
          </p:cNvSpPr>
          <p:nvPr>
            <p:ph type="sldNum" sz="quarter" idx="12"/>
          </p:nvPr>
        </p:nvSpPr>
        <p:spPr/>
        <p:txBody>
          <a:bodyPr/>
          <a:lstStyle/>
          <a:p>
            <a:fld id="{519954A3-9DFD-4C44-94BA-B95130A3BA1C}" type="slidenum">
              <a:rPr lang="en-US" sz="1600" b="1" smtClean="0">
                <a:solidFill>
                  <a:schemeClr val="tx1">
                    <a:lumMod val="95000"/>
                    <a:lumOff val="5000"/>
                  </a:schemeClr>
                </a:solidFill>
              </a:rPr>
              <a:t>10</a:t>
            </a:fld>
            <a:endParaRPr lang="en-US" sz="1600" b="1" dirty="0">
              <a:solidFill>
                <a:schemeClr val="tx1">
                  <a:lumMod val="95000"/>
                  <a:lumOff val="5000"/>
                </a:schemeClr>
              </a:solidFill>
            </a:endParaRPr>
          </a:p>
        </p:txBody>
      </p:sp>
      <p:grpSp>
        <p:nvGrpSpPr>
          <p:cNvPr id="8" name="Group 7">
            <a:extLst>
              <a:ext uri="{FF2B5EF4-FFF2-40B4-BE49-F238E27FC236}">
                <a16:creationId xmlns:a16="http://schemas.microsoft.com/office/drawing/2014/main" id="{F4574BC6-03CE-4DF3-880C-39947CCA8E8C}"/>
              </a:ext>
            </a:extLst>
          </p:cNvPr>
          <p:cNvGrpSpPr/>
          <p:nvPr/>
        </p:nvGrpSpPr>
        <p:grpSpPr>
          <a:xfrm>
            <a:off x="176174" y="6254094"/>
            <a:ext cx="10750328" cy="467381"/>
            <a:chOff x="176174" y="6254094"/>
            <a:chExt cx="10750328" cy="467381"/>
          </a:xfrm>
        </p:grpSpPr>
        <p:sp>
          <p:nvSpPr>
            <p:cNvPr id="9" name="Action Button: Go Home 8">
              <a:hlinkClick r:id="" action="ppaction://hlinkshowjump?jump=firstslide" highlightClick="1"/>
              <a:extLst>
                <a:ext uri="{FF2B5EF4-FFF2-40B4-BE49-F238E27FC236}">
                  <a16:creationId xmlns:a16="http://schemas.microsoft.com/office/drawing/2014/main" id="{B1DEAE44-2D28-4839-8CC8-87F411D8145B}"/>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Back or Previous 9">
              <a:hlinkClick r:id="" action="ppaction://hlinkshowjump?jump=previousslide" highlightClick="1"/>
              <a:extLst>
                <a:ext uri="{FF2B5EF4-FFF2-40B4-BE49-F238E27FC236}">
                  <a16:creationId xmlns:a16="http://schemas.microsoft.com/office/drawing/2014/main" id="{EC346540-5E35-4B97-9B74-C6267C98DF6E}"/>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Action Button: Go Forward or Next 10">
              <a:hlinkClick r:id="" action="ppaction://hlinkshowjump?jump=nextslide" highlightClick="1"/>
              <a:extLst>
                <a:ext uri="{FF2B5EF4-FFF2-40B4-BE49-F238E27FC236}">
                  <a16:creationId xmlns:a16="http://schemas.microsoft.com/office/drawing/2014/main" id="{4D10BD42-CD34-4200-B165-0966C985D53B}"/>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29" name="Content Placeholder 28" descr="A person holding a bunch of vegetables&#10;&#10;Description automatically generated with medium confidence">
            <a:extLst>
              <a:ext uri="{FF2B5EF4-FFF2-40B4-BE49-F238E27FC236}">
                <a16:creationId xmlns:a16="http://schemas.microsoft.com/office/drawing/2014/main" id="{E5EE6BD9-1CB5-4B47-AB44-690AA5CEE08B}"/>
              </a:ext>
            </a:extLst>
          </p:cNvPr>
          <p:cNvPicPr>
            <a:picLocks noGrp="1" noChangeAspect="1"/>
          </p:cNvPicPr>
          <p:nvPr>
            <p:ph idx="1"/>
          </p:nvPr>
        </p:nvPicPr>
        <p:blipFill>
          <a:blip r:embed="rId2"/>
          <a:stretch>
            <a:fillRect/>
          </a:stretch>
        </p:blipFill>
        <p:spPr>
          <a:xfrm>
            <a:off x="0" y="0"/>
            <a:ext cx="6218238" cy="6032665"/>
          </a:xfrm>
          <a:prstGeom prst="rect">
            <a:avLst/>
          </a:prstGeom>
          <a:ln>
            <a:noFill/>
          </a:ln>
          <a:effectLst>
            <a:softEdge rad="112500"/>
          </a:effectLst>
        </p:spPr>
      </p:pic>
    </p:spTree>
    <p:extLst>
      <p:ext uri="{BB962C8B-B14F-4D97-AF65-F5344CB8AC3E}">
        <p14:creationId xmlns:p14="http://schemas.microsoft.com/office/powerpoint/2010/main" val="80260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E15-D904-48E6-846C-21F4844B3AB2}"/>
              </a:ext>
            </a:extLst>
          </p:cNvPr>
          <p:cNvSpPr>
            <a:spLocks noGrp="1"/>
          </p:cNvSpPr>
          <p:nvPr>
            <p:ph type="title"/>
          </p:nvPr>
        </p:nvSpPr>
        <p:spPr>
          <a:xfrm>
            <a:off x="651252" y="718761"/>
            <a:ext cx="7361532" cy="1515392"/>
          </a:xfrm>
        </p:spPr>
        <p:txBody>
          <a:bodyPr>
            <a:normAutofit/>
          </a:bodyPr>
          <a:lstStyle/>
          <a:p>
            <a:r>
              <a:rPr lang="en-US" sz="4000" b="1" dirty="0">
                <a:solidFill>
                  <a:srgbClr val="002060"/>
                </a:solidFill>
                <a:effectLst>
                  <a:outerShdw blurRad="38100" dist="38100" dir="2700000" algn="tl">
                    <a:srgbClr val="000000">
                      <a:alpha val="43137"/>
                    </a:srgbClr>
                  </a:outerShdw>
                </a:effectLst>
              </a:rPr>
              <a:t>What is the purpose of this </a:t>
            </a:r>
            <a:r>
              <a:rPr lang="en-US" sz="4400" b="1" dirty="0">
                <a:solidFill>
                  <a:srgbClr val="002060"/>
                </a:solidFill>
                <a:effectLst>
                  <a:outerShdw blurRad="38100" dist="38100" dir="2700000" algn="tl">
                    <a:srgbClr val="000000">
                      <a:alpha val="43137"/>
                    </a:srgbClr>
                  </a:outerShdw>
                </a:effectLst>
              </a:rPr>
              <a:t>website</a:t>
            </a:r>
            <a:r>
              <a:rPr lang="en-US" sz="4000" b="1" dirty="0">
                <a:solidFill>
                  <a:srgbClr val="002060"/>
                </a:solidFill>
                <a:effectLst>
                  <a:outerShdw blurRad="38100" dist="38100" dir="2700000" algn="tl">
                    <a:srgbClr val="000000">
                      <a:alpha val="43137"/>
                    </a:srgbClr>
                  </a:outerShdw>
                </a:effectLst>
              </a:rPr>
              <a:t> ?</a:t>
            </a:r>
          </a:p>
        </p:txBody>
      </p:sp>
      <p:sp>
        <p:nvSpPr>
          <p:cNvPr id="4" name="Text Placeholder 3">
            <a:extLst>
              <a:ext uri="{FF2B5EF4-FFF2-40B4-BE49-F238E27FC236}">
                <a16:creationId xmlns:a16="http://schemas.microsoft.com/office/drawing/2014/main" id="{B3CADAF4-1E22-4F72-801A-28C7EA5E4185}"/>
              </a:ext>
            </a:extLst>
          </p:cNvPr>
          <p:cNvSpPr>
            <a:spLocks noGrp="1"/>
          </p:cNvSpPr>
          <p:nvPr>
            <p:ph type="body" sz="half" idx="2"/>
          </p:nvPr>
        </p:nvSpPr>
        <p:spPr>
          <a:xfrm>
            <a:off x="604920" y="2672597"/>
            <a:ext cx="6777070" cy="2662974"/>
          </a:xfrm>
        </p:spPr>
        <p:txBody>
          <a:bodyPr/>
          <a:lstStyle/>
          <a:p>
            <a:pPr marL="285750" indent="-285750">
              <a:buFont typeface="Wingdings" panose="05000000000000000000" pitchFamily="2" charset="2"/>
              <a:buChar char="q"/>
            </a:pPr>
            <a:r>
              <a:rPr lang="en-US" sz="2400" dirty="0"/>
              <a:t>Finding the right customers for the business.</a:t>
            </a:r>
          </a:p>
          <a:p>
            <a:pPr marL="285750" indent="-285750">
              <a:buFont typeface="Wingdings" panose="05000000000000000000" pitchFamily="2" charset="2"/>
              <a:buChar char="q"/>
            </a:pPr>
            <a:r>
              <a:rPr lang="en-US" sz="2400" dirty="0"/>
              <a:t>To prevent wastage of crop damage by trades.</a:t>
            </a:r>
          </a:p>
          <a:p>
            <a:pPr marL="285750" indent="-285750">
              <a:buFont typeface="Wingdings" panose="05000000000000000000" pitchFamily="2" charset="2"/>
              <a:buChar char="q"/>
            </a:pPr>
            <a:r>
              <a:rPr lang="en-US" sz="2400" dirty="0"/>
              <a:t>Easy for customers to meet their customer needs at any time.</a:t>
            </a:r>
          </a:p>
          <a:p>
            <a:pPr marL="285750" indent="-285750">
              <a:buFont typeface="Wingdings" panose="05000000000000000000" pitchFamily="2" charset="2"/>
              <a:buChar char="q"/>
            </a:pPr>
            <a:r>
              <a:rPr lang="en-US" sz="2400" dirty="0"/>
              <a:t>Ability to find buyers 24 hours a day.</a:t>
            </a:r>
          </a:p>
          <a:p>
            <a:pPr marL="285750" indent="-28575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80B68BE5-78BC-4097-8735-60CECD2CF14B}"/>
              </a:ext>
            </a:extLst>
          </p:cNvPr>
          <p:cNvSpPr>
            <a:spLocks noGrp="1"/>
          </p:cNvSpPr>
          <p:nvPr>
            <p:ph type="sldNum" sz="quarter" idx="12"/>
          </p:nvPr>
        </p:nvSpPr>
        <p:spPr/>
        <p:txBody>
          <a:bodyPr/>
          <a:lstStyle/>
          <a:p>
            <a:fld id="{519954A3-9DFD-4C44-94BA-B95130A3BA1C}" type="slidenum">
              <a:rPr lang="en-US" sz="1600" b="1" smtClean="0">
                <a:solidFill>
                  <a:schemeClr val="tx1">
                    <a:lumMod val="95000"/>
                    <a:lumOff val="5000"/>
                  </a:schemeClr>
                </a:solidFill>
              </a:rPr>
              <a:t>11</a:t>
            </a:fld>
            <a:endParaRPr lang="en-US" sz="1600" b="1" dirty="0">
              <a:solidFill>
                <a:schemeClr val="tx1">
                  <a:lumMod val="95000"/>
                  <a:lumOff val="5000"/>
                </a:schemeClr>
              </a:solidFill>
            </a:endParaRPr>
          </a:p>
        </p:txBody>
      </p:sp>
      <p:sp>
        <p:nvSpPr>
          <p:cNvPr id="8" name="Footer Placeholder 7">
            <a:extLst>
              <a:ext uri="{FF2B5EF4-FFF2-40B4-BE49-F238E27FC236}">
                <a16:creationId xmlns:a16="http://schemas.microsoft.com/office/drawing/2014/main" id="{E94A92D7-203D-4694-9B93-F6E42D4545B6}"/>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grpSp>
        <p:nvGrpSpPr>
          <p:cNvPr id="9" name="Group 8">
            <a:extLst>
              <a:ext uri="{FF2B5EF4-FFF2-40B4-BE49-F238E27FC236}">
                <a16:creationId xmlns:a16="http://schemas.microsoft.com/office/drawing/2014/main" id="{9398824F-73F2-4126-BDF4-F283B35A3415}"/>
              </a:ext>
            </a:extLst>
          </p:cNvPr>
          <p:cNvGrpSpPr/>
          <p:nvPr/>
        </p:nvGrpSpPr>
        <p:grpSpPr>
          <a:xfrm>
            <a:off x="176174" y="6254094"/>
            <a:ext cx="10750328" cy="467381"/>
            <a:chOff x="176174" y="6254094"/>
            <a:chExt cx="10750328" cy="467381"/>
          </a:xfrm>
        </p:grpSpPr>
        <p:sp>
          <p:nvSpPr>
            <p:cNvPr id="10" name="Action Button: Go Home 9">
              <a:hlinkClick r:id="" action="ppaction://hlinkshowjump?jump=firstslide" highlightClick="1"/>
              <a:extLst>
                <a:ext uri="{FF2B5EF4-FFF2-40B4-BE49-F238E27FC236}">
                  <a16:creationId xmlns:a16="http://schemas.microsoft.com/office/drawing/2014/main" id="{F483E937-A18B-44F4-BB4C-7F153EEA38AE}"/>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Action Button: Go Back or Previous 10">
              <a:hlinkClick r:id="" action="ppaction://hlinkshowjump?jump=previousslide" highlightClick="1"/>
              <a:extLst>
                <a:ext uri="{FF2B5EF4-FFF2-40B4-BE49-F238E27FC236}">
                  <a16:creationId xmlns:a16="http://schemas.microsoft.com/office/drawing/2014/main" id="{DDFBAF43-7D06-4EB7-9BB4-A1FAD62DEA04}"/>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ction Button: Go Forward or Next 11">
              <a:hlinkClick r:id="" action="ppaction://hlinkshowjump?jump=nextslide" highlightClick="1"/>
              <a:extLst>
                <a:ext uri="{FF2B5EF4-FFF2-40B4-BE49-F238E27FC236}">
                  <a16:creationId xmlns:a16="http://schemas.microsoft.com/office/drawing/2014/main" id="{D5C9FC08-243B-48C8-8073-66A5CC144A2B}"/>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21" name="Content Placeholder 20" descr="A basket of vegetables&#10;&#10;Description automatically generated with medium confidence">
            <a:extLst>
              <a:ext uri="{FF2B5EF4-FFF2-40B4-BE49-F238E27FC236}">
                <a16:creationId xmlns:a16="http://schemas.microsoft.com/office/drawing/2014/main" id="{9641A532-B171-4E99-A060-4440ABFFED4E}"/>
              </a:ext>
            </a:extLst>
          </p:cNvPr>
          <p:cNvPicPr>
            <a:picLocks noGrp="1" noChangeAspect="1"/>
          </p:cNvPicPr>
          <p:nvPr>
            <p:ph idx="1"/>
          </p:nvPr>
        </p:nvPicPr>
        <p:blipFill>
          <a:blip r:embed="rId2"/>
          <a:stretch>
            <a:fillRect/>
          </a:stretch>
        </p:blipFill>
        <p:spPr>
          <a:xfrm>
            <a:off x="7481455" y="0"/>
            <a:ext cx="4710545" cy="6020790"/>
          </a:xfrm>
          <a:prstGeom prst="rect">
            <a:avLst/>
          </a:prstGeom>
          <a:ln>
            <a:noFill/>
          </a:ln>
          <a:effectLst>
            <a:softEdge rad="112500"/>
          </a:effectLst>
        </p:spPr>
      </p:pic>
    </p:spTree>
    <p:extLst>
      <p:ext uri="{BB962C8B-B14F-4D97-AF65-F5344CB8AC3E}">
        <p14:creationId xmlns:p14="http://schemas.microsoft.com/office/powerpoint/2010/main" val="361400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B86-0D50-406C-A098-ECFC3F8E480A}"/>
              </a:ext>
            </a:extLst>
          </p:cNvPr>
          <p:cNvSpPr>
            <a:spLocks noGrp="1"/>
          </p:cNvSpPr>
          <p:nvPr>
            <p:ph type="title"/>
          </p:nvPr>
        </p:nvSpPr>
        <p:spPr/>
        <p:txBody>
          <a:bodyPr>
            <a:normAutofit/>
          </a:bodyPr>
          <a:lstStyle/>
          <a:p>
            <a:r>
              <a:rPr lang="en-US" sz="3600" dirty="0">
                <a:solidFill>
                  <a:srgbClr val="002060"/>
                </a:solidFill>
              </a:rPr>
              <a:t>Implementation Plan</a:t>
            </a:r>
          </a:p>
        </p:txBody>
      </p:sp>
      <p:sp>
        <p:nvSpPr>
          <p:cNvPr id="3" name="Content Placeholder 2">
            <a:extLst>
              <a:ext uri="{FF2B5EF4-FFF2-40B4-BE49-F238E27FC236}">
                <a16:creationId xmlns:a16="http://schemas.microsoft.com/office/drawing/2014/main" id="{44B40246-2965-44AA-B7BF-3B284A53294C}"/>
              </a:ext>
            </a:extLst>
          </p:cNvPr>
          <p:cNvSpPr>
            <a:spLocks noGrp="1"/>
          </p:cNvSpPr>
          <p:nvPr>
            <p:ph idx="1"/>
          </p:nvPr>
        </p:nvSpPr>
        <p:spPr/>
        <p:txBody>
          <a:bodyPr>
            <a:normAutofit/>
          </a:bodyPr>
          <a:lstStyle/>
          <a:p>
            <a:r>
              <a:rPr lang="en-US" sz="2400" dirty="0"/>
              <a:t>We have planned to increase the sales of these agricultural products and gradually reduce the wastage of agricultural produce.</a:t>
            </a:r>
          </a:p>
          <a:p>
            <a:r>
              <a:rPr lang="en-US" sz="2400" dirty="0"/>
              <a:t>This can be achieved by increasing the market opportunities for farmers and by making it easier for buyers to find farmers' produce very quickly and in quantities</a:t>
            </a:r>
            <a:r>
              <a:rPr lang="en-US" sz="1600" dirty="0"/>
              <a:t>.</a:t>
            </a:r>
          </a:p>
          <a:p>
            <a:r>
              <a:rPr lang="en-US" sz="2400" dirty="0"/>
              <a:t>Buyers and sellers can be connected without interfering many brokers to get maximum revenue for the sellers.</a:t>
            </a:r>
          </a:p>
          <a:p>
            <a:r>
              <a:rPr lang="en-US" sz="2400" dirty="0"/>
              <a:t>There are stakeholders in our project.</a:t>
            </a:r>
          </a:p>
          <a:p>
            <a:pPr lvl="1">
              <a:buFont typeface="Wingdings" panose="05000000000000000000" pitchFamily="2" charset="2"/>
              <a:buChar char="ü"/>
            </a:pPr>
            <a:r>
              <a:rPr lang="en-US" sz="2000" dirty="0"/>
              <a:t>Buyers</a:t>
            </a:r>
          </a:p>
          <a:p>
            <a:pPr lvl="1">
              <a:buFont typeface="Wingdings" panose="05000000000000000000" pitchFamily="2" charset="2"/>
              <a:buChar char="ü"/>
            </a:pPr>
            <a:r>
              <a:rPr lang="en-US" sz="2000" dirty="0"/>
              <a:t>Sellers </a:t>
            </a:r>
          </a:p>
          <a:p>
            <a:pPr lvl="1">
              <a:buFont typeface="Wingdings" panose="05000000000000000000" pitchFamily="2" charset="2"/>
              <a:buChar char="ü"/>
            </a:pPr>
            <a:r>
              <a:rPr lang="en-US" sz="2000" dirty="0"/>
              <a:t>Admin</a:t>
            </a:r>
            <a:endParaRPr lang="en-US" sz="2800" dirty="0"/>
          </a:p>
          <a:p>
            <a:pPr lvl="2">
              <a:buFont typeface="Wingdings" panose="05000000000000000000" pitchFamily="2" charset="2"/>
              <a:buChar char="v"/>
            </a:pPr>
            <a:endParaRPr lang="en-US" sz="1600" dirty="0"/>
          </a:p>
        </p:txBody>
      </p:sp>
      <p:sp>
        <p:nvSpPr>
          <p:cNvPr id="4" name="Footer Placeholder 3">
            <a:extLst>
              <a:ext uri="{FF2B5EF4-FFF2-40B4-BE49-F238E27FC236}">
                <a16:creationId xmlns:a16="http://schemas.microsoft.com/office/drawing/2014/main" id="{FEEC2F7E-12F8-49C4-B579-9C13494EA505}"/>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26C19804-F451-4657-B131-E2220B14665E}"/>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12</a:t>
            </a:fld>
            <a:endParaRPr lang="en-US" sz="1600" b="1" dirty="0">
              <a:solidFill>
                <a:schemeClr val="tx1">
                  <a:lumMod val="95000"/>
                  <a:lumOff val="5000"/>
                </a:schemeClr>
              </a:solidFill>
            </a:endParaRPr>
          </a:p>
        </p:txBody>
      </p:sp>
      <p:grpSp>
        <p:nvGrpSpPr>
          <p:cNvPr id="6" name="Group 5">
            <a:extLst>
              <a:ext uri="{FF2B5EF4-FFF2-40B4-BE49-F238E27FC236}">
                <a16:creationId xmlns:a16="http://schemas.microsoft.com/office/drawing/2014/main" id="{7535B189-E637-45D0-B6EC-4919AF806B56}"/>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290801F8-E313-4202-A29A-E7D7CA21FE51}"/>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E9940BAC-FA84-4D11-94D6-B2D351CF76CB}"/>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6E33F16D-4B39-4D93-82EE-24ECB2BD18F7}"/>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359" y="3871172"/>
            <a:ext cx="4703394" cy="238292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7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F439D-DED5-41AC-A494-D3A1650942E1}"/>
              </a:ext>
            </a:extLst>
          </p:cNvPr>
          <p:cNvSpPr>
            <a:spLocks noGrp="1"/>
          </p:cNvSpPr>
          <p:nvPr>
            <p:ph idx="1"/>
          </p:nvPr>
        </p:nvSpPr>
        <p:spPr>
          <a:xfrm>
            <a:off x="838200" y="628650"/>
            <a:ext cx="10515600" cy="5548313"/>
          </a:xfrm>
        </p:spPr>
        <p:txBody>
          <a:bodyPr>
            <a:normAutofit/>
          </a:bodyPr>
          <a:lstStyle/>
          <a:p>
            <a:r>
              <a:rPr lang="en-US" sz="2400" dirty="0"/>
              <a:t>In our ongoing project, buyers can place their wholesale and retail orders directly with registered agricultural producers of our healthy farm crops official website. Furthermore, the administrator of our website can manage all the buyers' and sellers’ details, available products, and the orders placed. </a:t>
            </a:r>
          </a:p>
          <a:p>
            <a:r>
              <a:rPr lang="en-US" sz="2400" dirty="0"/>
              <a:t>The first step in designing our website involves buyers and sellers. When the order is confirmed, sellers can get that order with buyers’ details from our website, and sellers can directly deliver related orders.</a:t>
            </a:r>
          </a:p>
        </p:txBody>
      </p:sp>
      <p:sp>
        <p:nvSpPr>
          <p:cNvPr id="4" name="Footer Placeholder 3">
            <a:extLst>
              <a:ext uri="{FF2B5EF4-FFF2-40B4-BE49-F238E27FC236}">
                <a16:creationId xmlns:a16="http://schemas.microsoft.com/office/drawing/2014/main" id="{E7E945E7-BFFE-483B-9A94-D277E063A3A3}"/>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3D02D3DB-D501-4D18-AF92-C87DC21C1CFF}"/>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13</a:t>
            </a:fld>
            <a:endParaRPr lang="en-US" sz="1600" b="1" dirty="0">
              <a:solidFill>
                <a:schemeClr val="tx1">
                  <a:lumMod val="95000"/>
                  <a:lumOff val="5000"/>
                </a:schemeClr>
              </a:solidFill>
            </a:endParaRPr>
          </a:p>
        </p:txBody>
      </p:sp>
      <p:grpSp>
        <p:nvGrpSpPr>
          <p:cNvPr id="6" name="Group 5">
            <a:extLst>
              <a:ext uri="{FF2B5EF4-FFF2-40B4-BE49-F238E27FC236}">
                <a16:creationId xmlns:a16="http://schemas.microsoft.com/office/drawing/2014/main" id="{C571CEF7-647D-4E76-870D-844E79210895}"/>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EE0F7A41-8876-4CD0-8B8C-62D86A6C56F3}"/>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8CBCDEF8-2B92-42D3-AEDE-6B6CC751F8E2}"/>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0355B487-7E86-4951-BBE9-D8E951C47911}"/>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812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BA1D-48E7-4219-824D-88B0F14A713A}"/>
              </a:ext>
            </a:extLst>
          </p:cNvPr>
          <p:cNvSpPr>
            <a:spLocks noGrp="1"/>
          </p:cNvSpPr>
          <p:nvPr>
            <p:ph type="title"/>
          </p:nvPr>
        </p:nvSpPr>
        <p:spPr>
          <a:xfrm>
            <a:off x="838200" y="485774"/>
            <a:ext cx="10515600" cy="742951"/>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Use Case Diagram of current System</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BC042977-9293-4206-A1D6-6827B842E946}"/>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9FD42A10-A549-461E-8CAA-8F584FFE1386}"/>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14</a:t>
            </a:fld>
            <a:endParaRPr lang="en-US" sz="1600" b="1" dirty="0">
              <a:solidFill>
                <a:schemeClr val="tx1">
                  <a:lumMod val="95000"/>
                  <a:lumOff val="5000"/>
                </a:schemeClr>
              </a:solidFill>
            </a:endParaRPr>
          </a:p>
        </p:txBody>
      </p:sp>
      <p:pic>
        <p:nvPicPr>
          <p:cNvPr id="6" name="Content Placeholder 5" descr="Diagram&#10;&#10;Description automatically generated">
            <a:extLst>
              <a:ext uri="{FF2B5EF4-FFF2-40B4-BE49-F238E27FC236}">
                <a16:creationId xmlns:a16="http://schemas.microsoft.com/office/drawing/2014/main" id="{07043E27-1F5B-4F45-9580-0FD95E5B38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0375" y="1228725"/>
            <a:ext cx="6477000" cy="4948238"/>
          </a:xfrm>
          <a:prstGeom prst="rect">
            <a:avLst/>
          </a:prstGeom>
          <a:noFill/>
          <a:ln>
            <a:noFill/>
          </a:ln>
        </p:spPr>
      </p:pic>
      <p:grpSp>
        <p:nvGrpSpPr>
          <p:cNvPr id="7" name="Group 6">
            <a:extLst>
              <a:ext uri="{FF2B5EF4-FFF2-40B4-BE49-F238E27FC236}">
                <a16:creationId xmlns:a16="http://schemas.microsoft.com/office/drawing/2014/main" id="{52A3AF77-E4DC-48A3-A129-F2266D1F85AC}"/>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AF9A8E61-A88C-41B4-840E-3D20AC981AA0}"/>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9549D67D-7FE6-4660-BAF2-3772A7005EBC}"/>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5B1901A2-A8D3-4E9F-B4A1-74EAA6918DDA}"/>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7615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F25-7ADF-45F8-B940-356AB3B726A4}"/>
              </a:ext>
            </a:extLst>
          </p:cNvPr>
          <p:cNvSpPr>
            <a:spLocks noGrp="1"/>
          </p:cNvSpPr>
          <p:nvPr>
            <p:ph type="title"/>
          </p:nvPr>
        </p:nvSpPr>
        <p:spPr/>
        <p:txBody>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Use Case Diagram of proposed System</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4856390C-EBCA-4D72-AF4C-441C9F7F54D3}"/>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CB5A9974-B83D-444B-9D0A-FA0EC32B773E}"/>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15</a:t>
            </a:fld>
            <a:endParaRPr lang="en-US" sz="1600" b="1" dirty="0">
              <a:solidFill>
                <a:schemeClr val="tx1">
                  <a:lumMod val="95000"/>
                  <a:lumOff val="5000"/>
                </a:schemeClr>
              </a:solidFill>
            </a:endParaRPr>
          </a:p>
        </p:txBody>
      </p:sp>
      <p:pic>
        <p:nvPicPr>
          <p:cNvPr id="6" name="Content Placeholder 5" descr="Diagram&#10;&#10;Description automatically generated">
            <a:extLst>
              <a:ext uri="{FF2B5EF4-FFF2-40B4-BE49-F238E27FC236}">
                <a16:creationId xmlns:a16="http://schemas.microsoft.com/office/drawing/2014/main" id="{43690FC1-BF00-4227-8EB9-3FAC2C6CDB8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4175" y="1238250"/>
            <a:ext cx="6381749" cy="4938713"/>
          </a:xfrm>
          <a:prstGeom prst="rect">
            <a:avLst/>
          </a:prstGeom>
          <a:noFill/>
          <a:ln>
            <a:noFill/>
          </a:ln>
        </p:spPr>
      </p:pic>
      <p:grpSp>
        <p:nvGrpSpPr>
          <p:cNvPr id="7" name="Group 6">
            <a:extLst>
              <a:ext uri="{FF2B5EF4-FFF2-40B4-BE49-F238E27FC236}">
                <a16:creationId xmlns:a16="http://schemas.microsoft.com/office/drawing/2014/main" id="{18EFDC5E-FEAB-4024-A953-F9E202992A08}"/>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B5683739-448D-4831-9AAD-912110896784}"/>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6780E111-E3A4-4D13-B441-E6C58105BD04}"/>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2ED070B3-D2F5-41C1-A4D1-51469B69BCF5}"/>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462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F5E9-BF67-4EFA-ACF9-CA5DCC2470B9}"/>
              </a:ext>
            </a:extLst>
          </p:cNvPr>
          <p:cNvSpPr>
            <a:spLocks noGrp="1"/>
          </p:cNvSpPr>
          <p:nvPr>
            <p:ph type="title"/>
          </p:nvPr>
        </p:nvSpPr>
        <p:spPr>
          <a:xfrm>
            <a:off x="838200" y="365125"/>
            <a:ext cx="10515600" cy="549275"/>
          </a:xfrm>
        </p:spPr>
        <p:txBody>
          <a:bodyPr>
            <a:normAutofit fontScale="90000"/>
          </a:bodyPr>
          <a:lstStyle/>
          <a:p>
            <a:r>
              <a:rPr lang="en-US" sz="3600" b="1" dirty="0">
                <a:solidFill>
                  <a:srgbClr val="002060"/>
                </a:solidFill>
              </a:rPr>
              <a:t>Home page</a:t>
            </a:r>
          </a:p>
        </p:txBody>
      </p:sp>
      <p:sp>
        <p:nvSpPr>
          <p:cNvPr id="4" name="Footer Placeholder 3">
            <a:extLst>
              <a:ext uri="{FF2B5EF4-FFF2-40B4-BE49-F238E27FC236}">
                <a16:creationId xmlns:a16="http://schemas.microsoft.com/office/drawing/2014/main" id="{AD12AC17-EC71-4E88-A29F-40AE420377AE}"/>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FA24916E-437B-4747-8531-A7B9F33F9190}"/>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16</a:t>
            </a:fld>
            <a:endParaRPr lang="en-US" b="1" dirty="0">
              <a:solidFill>
                <a:schemeClr val="tx1">
                  <a:lumMod val="95000"/>
                  <a:lumOff val="5000"/>
                </a:schemeClr>
              </a:solidFill>
            </a:endParaRPr>
          </a:p>
        </p:txBody>
      </p:sp>
      <p:pic>
        <p:nvPicPr>
          <p:cNvPr id="6" name="Picture 5">
            <a:extLst>
              <a:ext uri="{FF2B5EF4-FFF2-40B4-BE49-F238E27FC236}">
                <a16:creationId xmlns:a16="http://schemas.microsoft.com/office/drawing/2014/main" id="{192D8E32-E854-4E80-A9D7-F5E4E9C04E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0900" y="1093788"/>
            <a:ext cx="5943599" cy="4964112"/>
          </a:xfrm>
          <a:prstGeom prst="rect">
            <a:avLst/>
          </a:prstGeom>
          <a:noFill/>
          <a:ln>
            <a:noFill/>
          </a:ln>
        </p:spPr>
      </p:pic>
      <p:grpSp>
        <p:nvGrpSpPr>
          <p:cNvPr id="7" name="Group 6">
            <a:extLst>
              <a:ext uri="{FF2B5EF4-FFF2-40B4-BE49-F238E27FC236}">
                <a16:creationId xmlns:a16="http://schemas.microsoft.com/office/drawing/2014/main" id="{DF4B1CC8-1A4E-4EAA-BE6C-9667E7908D69}"/>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A5247D20-ECDA-459B-B28A-2559D0EC6FD8}"/>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CEB79B26-F405-4DF5-9F34-77991EB8E126}"/>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DE171ED9-D7B4-49F6-A7C8-6E72F3C92844}"/>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5063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B05B-0F6C-4AFC-B48C-5F735DC6A45F}"/>
              </a:ext>
            </a:extLst>
          </p:cNvPr>
          <p:cNvSpPr>
            <a:spLocks noGrp="1"/>
          </p:cNvSpPr>
          <p:nvPr>
            <p:ph type="title"/>
          </p:nvPr>
        </p:nvSpPr>
        <p:spPr>
          <a:xfrm>
            <a:off x="838200" y="365125"/>
            <a:ext cx="10515600" cy="549275"/>
          </a:xfrm>
        </p:spPr>
        <p:txBody>
          <a:bodyPr>
            <a:normAutofit/>
          </a:bodyPr>
          <a:lstStyle/>
          <a:p>
            <a:r>
              <a:rPr lang="en-US" sz="3200" b="1" dirty="0">
                <a:solidFill>
                  <a:srgbClr val="002060"/>
                </a:solidFill>
              </a:rPr>
              <a:t>Login Page</a:t>
            </a:r>
          </a:p>
        </p:txBody>
      </p:sp>
      <p:sp>
        <p:nvSpPr>
          <p:cNvPr id="4" name="Footer Placeholder 3">
            <a:extLst>
              <a:ext uri="{FF2B5EF4-FFF2-40B4-BE49-F238E27FC236}">
                <a16:creationId xmlns:a16="http://schemas.microsoft.com/office/drawing/2014/main" id="{A035A361-78D5-4618-8A68-A8417DCA1C18}"/>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02CF1C22-3D0E-4685-A254-D4ADBBEE724D}"/>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17</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865AA16A-CACA-4FF6-B077-727879A0AD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9675" y="1219200"/>
            <a:ext cx="9258299" cy="4543425"/>
          </a:xfrm>
          <a:prstGeom prst="rect">
            <a:avLst/>
          </a:prstGeom>
          <a:noFill/>
          <a:ln>
            <a:noFill/>
          </a:ln>
        </p:spPr>
      </p:pic>
      <p:grpSp>
        <p:nvGrpSpPr>
          <p:cNvPr id="7" name="Group 6">
            <a:extLst>
              <a:ext uri="{FF2B5EF4-FFF2-40B4-BE49-F238E27FC236}">
                <a16:creationId xmlns:a16="http://schemas.microsoft.com/office/drawing/2014/main" id="{88517C5C-1012-4E85-A9E3-186620909E26}"/>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587CD634-3211-486D-A9EF-9048AF2F17BB}"/>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C53D37CD-760F-4D00-9395-E99BE2541595}"/>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A4D1C5C3-769F-452A-9356-C322DC40CA4A}"/>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99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0C15-49B3-489A-B520-A97C713435AA}"/>
              </a:ext>
            </a:extLst>
          </p:cNvPr>
          <p:cNvSpPr>
            <a:spLocks noGrp="1"/>
          </p:cNvSpPr>
          <p:nvPr>
            <p:ph type="title"/>
          </p:nvPr>
        </p:nvSpPr>
        <p:spPr>
          <a:xfrm>
            <a:off x="838200" y="381000"/>
            <a:ext cx="10515600" cy="676275"/>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Register Page</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4467AB6F-DE82-4048-A3BB-826C3A450EE7}"/>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BDF360B9-DF44-47C0-81EE-51C86FE52DD7}"/>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18</a:t>
            </a:fld>
            <a:endParaRPr lang="en-US" sz="1600"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40EC5AEF-DFB4-4216-9A28-A1FF2534A5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1355" y="884093"/>
            <a:ext cx="9545147" cy="5164419"/>
          </a:xfrm>
          <a:prstGeom prst="rect">
            <a:avLst/>
          </a:prstGeom>
          <a:noFill/>
          <a:ln>
            <a:noFill/>
          </a:ln>
        </p:spPr>
      </p:pic>
      <p:grpSp>
        <p:nvGrpSpPr>
          <p:cNvPr id="7" name="Group 6">
            <a:extLst>
              <a:ext uri="{FF2B5EF4-FFF2-40B4-BE49-F238E27FC236}">
                <a16:creationId xmlns:a16="http://schemas.microsoft.com/office/drawing/2014/main" id="{B7CA1DF4-C494-4C32-A18B-C0EDE0AB4F8B}"/>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74044DA4-2077-46E7-8D18-030533D200B2}"/>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91F33A89-3E4E-4D36-8A7D-D6AB94FFD7DE}"/>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F3160DD8-454E-4390-A61B-40C8DF0AADC9}"/>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545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C6E1-AF0C-44B6-B8E5-5F639C093B03}"/>
              </a:ext>
            </a:extLst>
          </p:cNvPr>
          <p:cNvSpPr>
            <a:spLocks noGrp="1"/>
          </p:cNvSpPr>
          <p:nvPr>
            <p:ph type="title"/>
          </p:nvPr>
        </p:nvSpPr>
        <p:spPr>
          <a:xfrm>
            <a:off x="838200" y="365126"/>
            <a:ext cx="10515600" cy="577850"/>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Add Product Page</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787DF329-A5A2-4570-9DA3-F97714A798FA}"/>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8F83BBB0-8446-4479-BBF7-631A84046ED8}"/>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19</a:t>
            </a:fld>
            <a:endParaRPr lang="en-US" b="1" dirty="0">
              <a:solidFill>
                <a:schemeClr val="tx1">
                  <a:lumMod val="95000"/>
                  <a:lumOff val="5000"/>
                </a:schemeClr>
              </a:solidFill>
            </a:endParaRPr>
          </a:p>
        </p:txBody>
      </p:sp>
      <p:pic>
        <p:nvPicPr>
          <p:cNvPr id="6" name="Content Placeholder 5" descr="Graphical user interface, application&#10;&#10;Description automatically generated">
            <a:extLst>
              <a:ext uri="{FF2B5EF4-FFF2-40B4-BE49-F238E27FC236}">
                <a16:creationId xmlns:a16="http://schemas.microsoft.com/office/drawing/2014/main" id="{18CB47CE-2BA8-4810-ADB0-BAC0BDAFDC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14701" y="942977"/>
            <a:ext cx="5800724" cy="5181598"/>
          </a:xfrm>
          <a:prstGeom prst="rect">
            <a:avLst/>
          </a:prstGeom>
          <a:noFill/>
          <a:ln>
            <a:noFill/>
          </a:ln>
        </p:spPr>
      </p:pic>
      <p:grpSp>
        <p:nvGrpSpPr>
          <p:cNvPr id="7" name="Group 6">
            <a:extLst>
              <a:ext uri="{FF2B5EF4-FFF2-40B4-BE49-F238E27FC236}">
                <a16:creationId xmlns:a16="http://schemas.microsoft.com/office/drawing/2014/main" id="{766EEDF5-D4B8-4693-98C5-713BDBFAE922}"/>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7D45E555-C6FD-4686-9F19-C95FE8A8CC36}"/>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810481E7-D636-4FC4-8211-BABAA4326B74}"/>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D9CAA24D-5FD6-42A0-9149-3DF0A0FF64D7}"/>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26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002060"/>
                </a:solidFill>
              </a:rPr>
              <a:t>Team Members</a:t>
            </a:r>
          </a:p>
        </p:txBody>
      </p:sp>
      <p:sp>
        <p:nvSpPr>
          <p:cNvPr id="4" name="Slide Number Placeholder 3">
            <a:extLst>
              <a:ext uri="{FF2B5EF4-FFF2-40B4-BE49-F238E27FC236}">
                <a16:creationId xmlns:a16="http://schemas.microsoft.com/office/drawing/2014/main" id="{10788411-0772-4230-B358-A51806124808}"/>
              </a:ext>
            </a:extLst>
          </p:cNvPr>
          <p:cNvSpPr>
            <a:spLocks noGrp="1"/>
          </p:cNvSpPr>
          <p:nvPr>
            <p:ph type="sldNum" sz="quarter" idx="12"/>
          </p:nvPr>
        </p:nvSpPr>
        <p:spPr/>
        <p:txBody>
          <a:bodyPr/>
          <a:lstStyle/>
          <a:p>
            <a:fld id="{D57F1E4F-1CFF-5643-939E-217C01CDF565}" type="slidenum">
              <a:rPr lang="en-US" sz="1600" smtClean="0">
                <a:solidFill>
                  <a:schemeClr val="tx1">
                    <a:lumMod val="95000"/>
                    <a:lumOff val="5000"/>
                  </a:schemeClr>
                </a:solidFill>
              </a:rPr>
              <a:pPr/>
              <a:t>2</a:t>
            </a:fld>
            <a:endParaRPr lang="en-US" sz="1600" dirty="0">
              <a:solidFill>
                <a:schemeClr val="tx1">
                  <a:lumMod val="95000"/>
                  <a:lumOff val="5000"/>
                </a:schemeClr>
              </a:solidFill>
            </a:endParaRPr>
          </a:p>
        </p:txBody>
      </p:sp>
      <p:sp>
        <p:nvSpPr>
          <p:cNvPr id="5" name="Footer Placeholder 4">
            <a:extLst>
              <a:ext uri="{FF2B5EF4-FFF2-40B4-BE49-F238E27FC236}">
                <a16:creationId xmlns:a16="http://schemas.microsoft.com/office/drawing/2014/main" id="{6246A55E-FB69-4AD7-9E81-A6A59E1A06F0}"/>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grpSp>
        <p:nvGrpSpPr>
          <p:cNvPr id="6" name="Group 5">
            <a:extLst>
              <a:ext uri="{FF2B5EF4-FFF2-40B4-BE49-F238E27FC236}">
                <a16:creationId xmlns:a16="http://schemas.microsoft.com/office/drawing/2014/main" id="{7D0ADCD4-530A-413C-BEF4-CAB1BF734793}"/>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1BADFEB8-0FF6-4927-943E-53F541921484}"/>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F282855A-790A-4AA2-AC12-A72EF3F3611E}"/>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D8A0D727-C253-406A-ADDF-CC2E2C1FC1B8}"/>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1027" name="Picture 3" descr="F:\Chrom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06" y="1915679"/>
            <a:ext cx="11258748" cy="354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2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CD27-76BA-4832-A578-9E23831AED1B}"/>
              </a:ext>
            </a:extLst>
          </p:cNvPr>
          <p:cNvSpPr>
            <a:spLocks noGrp="1"/>
          </p:cNvSpPr>
          <p:nvPr>
            <p:ph type="title"/>
          </p:nvPr>
        </p:nvSpPr>
        <p:spPr>
          <a:xfrm>
            <a:off x="838200" y="681036"/>
            <a:ext cx="10515600" cy="109539"/>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Shop page</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12EC739A-77A7-4B52-98AE-76830D17461A}"/>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662F968B-6ADA-4494-92EC-369203D2C0F0}"/>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20</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CE89E88C-39AE-4049-9B28-0CDA622A1E7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71874" y="933450"/>
            <a:ext cx="5314951" cy="4953589"/>
          </a:xfrm>
          <a:prstGeom prst="rect">
            <a:avLst/>
          </a:prstGeom>
          <a:noFill/>
          <a:ln>
            <a:noFill/>
          </a:ln>
        </p:spPr>
      </p:pic>
      <p:grpSp>
        <p:nvGrpSpPr>
          <p:cNvPr id="7" name="Group 6">
            <a:extLst>
              <a:ext uri="{FF2B5EF4-FFF2-40B4-BE49-F238E27FC236}">
                <a16:creationId xmlns:a16="http://schemas.microsoft.com/office/drawing/2014/main" id="{96012AE3-D26D-4FF3-92F4-1D1F3569CB08}"/>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5A1F0B41-2E65-4472-B27A-F8D3BE5804A4}"/>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6EF8A048-29A5-4B70-A136-BB1609CC3C2E}"/>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B6526979-993E-45C0-87BB-A63239D72A1F}"/>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2060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DE10-D60A-40F0-9F30-7B754C13A890}"/>
              </a:ext>
            </a:extLst>
          </p:cNvPr>
          <p:cNvSpPr>
            <a:spLocks noGrp="1"/>
          </p:cNvSpPr>
          <p:nvPr>
            <p:ph type="title"/>
          </p:nvPr>
        </p:nvSpPr>
        <p:spPr>
          <a:xfrm>
            <a:off x="838200" y="457200"/>
            <a:ext cx="10515600" cy="223838"/>
          </a:xfrm>
        </p:spPr>
        <p:txBody>
          <a:bodyPr>
            <a:normAutofit fontScale="90000"/>
          </a:bodyPr>
          <a:lstStyle/>
          <a:p>
            <a:r>
              <a:rPr lang="en-US" sz="32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Item Order Page</a:t>
            </a:r>
            <a:br>
              <a:rPr lang="en-US" sz="3200" dirty="0">
                <a:solidFill>
                  <a:schemeClr val="accent1">
                    <a:lumMod val="75000"/>
                  </a:schemeClr>
                </a:solidFill>
                <a:effectLst/>
                <a:latin typeface="Calibri" panose="020F0502020204030204" pitchFamily="34" charset="0"/>
                <a:ea typeface="Calibri" panose="020F0502020204030204" pitchFamily="34" charset="0"/>
                <a:cs typeface="Iskoola Pota" panose="020B0502040204020203" pitchFamily="34" charset="0"/>
              </a:rPr>
            </a:br>
            <a:endParaRPr lang="en-US" sz="3200" dirty="0">
              <a:solidFill>
                <a:schemeClr val="accent1">
                  <a:lumMod val="75000"/>
                </a:schemeClr>
              </a:solidFill>
            </a:endParaRPr>
          </a:p>
        </p:txBody>
      </p:sp>
      <p:sp>
        <p:nvSpPr>
          <p:cNvPr id="4" name="Footer Placeholder 3">
            <a:extLst>
              <a:ext uri="{FF2B5EF4-FFF2-40B4-BE49-F238E27FC236}">
                <a16:creationId xmlns:a16="http://schemas.microsoft.com/office/drawing/2014/main" id="{6BE1AA50-47D6-425A-805E-9AD88465E560}"/>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B89ED2A9-4A8F-4632-B0AD-A1E4FE6E4C68}"/>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21</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FB00D575-AF24-4FCC-800D-79E5BC3363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67100" y="1000124"/>
            <a:ext cx="5048250" cy="5000626"/>
          </a:xfrm>
          <a:prstGeom prst="rect">
            <a:avLst/>
          </a:prstGeom>
          <a:noFill/>
          <a:ln>
            <a:noFill/>
          </a:ln>
        </p:spPr>
      </p:pic>
      <p:grpSp>
        <p:nvGrpSpPr>
          <p:cNvPr id="7" name="Group 6">
            <a:extLst>
              <a:ext uri="{FF2B5EF4-FFF2-40B4-BE49-F238E27FC236}">
                <a16:creationId xmlns:a16="http://schemas.microsoft.com/office/drawing/2014/main" id="{FB24D7E8-DFE7-4BE1-B57D-D43D84336DDC}"/>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1F7B39FA-DF5A-4803-BAFC-7544602286E1}"/>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83AF78FB-F12E-415C-BD00-11EC098F424F}"/>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FB723DC7-CCF6-46F2-A441-972069BFB1DC}"/>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031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2601-0DA6-4A99-8744-2B45ECE28DD3}"/>
              </a:ext>
            </a:extLst>
          </p:cNvPr>
          <p:cNvSpPr>
            <a:spLocks noGrp="1"/>
          </p:cNvSpPr>
          <p:nvPr>
            <p:ph type="title"/>
          </p:nvPr>
        </p:nvSpPr>
        <p:spPr>
          <a:xfrm>
            <a:off x="838200" y="365126"/>
            <a:ext cx="10515600" cy="315912"/>
          </a:xfrm>
        </p:spPr>
        <p:txBody>
          <a:bodyPr>
            <a:noAutofit/>
          </a:bodyPr>
          <a:lstStyle/>
          <a:p>
            <a:r>
              <a:rPr lang="en-US" sz="3200" b="1" dirty="0">
                <a:solidFill>
                  <a:srgbClr val="002060"/>
                </a:solidFill>
                <a:effectLst/>
                <a:latin typeface="Times New Roman" panose="02020603050405020304" pitchFamily="18" charset="0"/>
                <a:ea typeface="Calibri" panose="020F0502020204030204" pitchFamily="34" charset="0"/>
              </a:rPr>
              <a:t>Auto Generate Order Email</a:t>
            </a:r>
            <a:endParaRPr lang="en-US" sz="6000" dirty="0">
              <a:solidFill>
                <a:srgbClr val="002060"/>
              </a:solidFill>
            </a:endParaRPr>
          </a:p>
        </p:txBody>
      </p:sp>
      <p:sp>
        <p:nvSpPr>
          <p:cNvPr id="4" name="Footer Placeholder 3">
            <a:extLst>
              <a:ext uri="{FF2B5EF4-FFF2-40B4-BE49-F238E27FC236}">
                <a16:creationId xmlns:a16="http://schemas.microsoft.com/office/drawing/2014/main" id="{A272EB0F-AC97-450E-AA5A-1D706C158B05}"/>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44F57050-3919-4C71-B16E-6C06AED34296}"/>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22</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9DC23FB7-7112-49B9-9A80-E1066E879EA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62326" y="1047750"/>
            <a:ext cx="5248274" cy="5129213"/>
          </a:xfrm>
          <a:prstGeom prst="rect">
            <a:avLst/>
          </a:prstGeom>
          <a:noFill/>
          <a:ln>
            <a:noFill/>
          </a:ln>
        </p:spPr>
      </p:pic>
      <p:grpSp>
        <p:nvGrpSpPr>
          <p:cNvPr id="7" name="Group 6">
            <a:extLst>
              <a:ext uri="{FF2B5EF4-FFF2-40B4-BE49-F238E27FC236}">
                <a16:creationId xmlns:a16="http://schemas.microsoft.com/office/drawing/2014/main" id="{C2F7E6E4-4ACF-4091-ABB2-82AEEB40DB6E}"/>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43087DE8-A515-4899-AF76-6D881DC91BD9}"/>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F0F108F8-07A0-4DCC-9DBA-FDCDB6793EF1}"/>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C9A3E3EC-5F64-43FC-B94D-FFB11E5FFA03}"/>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8812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142A-60D6-48CC-83E5-9F70FFB933E5}"/>
              </a:ext>
            </a:extLst>
          </p:cNvPr>
          <p:cNvSpPr>
            <a:spLocks noGrp="1"/>
          </p:cNvSpPr>
          <p:nvPr>
            <p:ph type="title"/>
          </p:nvPr>
        </p:nvSpPr>
        <p:spPr>
          <a:xfrm>
            <a:off x="838200" y="635318"/>
            <a:ext cx="10515600" cy="45719"/>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Checkout Page</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C2A7C8C8-0F66-42AB-BED6-A938D3A86FFD}"/>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A3D4BB0A-3F00-48CF-B325-8E42DCC4E25A}"/>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23</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D5305C80-9F5B-473F-B714-BA7AEB79097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05125" y="990600"/>
            <a:ext cx="6200775" cy="4993006"/>
          </a:xfrm>
          <a:prstGeom prst="rect">
            <a:avLst/>
          </a:prstGeom>
          <a:noFill/>
          <a:ln>
            <a:noFill/>
          </a:ln>
        </p:spPr>
      </p:pic>
      <p:grpSp>
        <p:nvGrpSpPr>
          <p:cNvPr id="7" name="Group 6">
            <a:extLst>
              <a:ext uri="{FF2B5EF4-FFF2-40B4-BE49-F238E27FC236}">
                <a16:creationId xmlns:a16="http://schemas.microsoft.com/office/drawing/2014/main" id="{20AFDD6A-B853-44EA-A130-FC0702258C79}"/>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32D2F370-8330-4E0A-808F-0C097631059D}"/>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73ADD3AA-0F88-483F-8A92-E415B6FBD3DA}"/>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754D1DF7-FABD-4AD8-93E3-9B7347996E6E}"/>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757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A5DD-8667-4D14-BE92-B6CCA0B21C46}"/>
              </a:ext>
            </a:extLst>
          </p:cNvPr>
          <p:cNvSpPr>
            <a:spLocks noGrp="1"/>
          </p:cNvSpPr>
          <p:nvPr>
            <p:ph type="title"/>
          </p:nvPr>
        </p:nvSpPr>
        <p:spPr>
          <a:xfrm>
            <a:off x="838200" y="365125"/>
            <a:ext cx="10515600" cy="558800"/>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Contact Us Page</a:t>
            </a:r>
            <a:br>
              <a:rPr lang="en-US" sz="1800" dirty="0">
                <a:solidFill>
                  <a:schemeClr val="accent1">
                    <a:lumMod val="75000"/>
                  </a:schemeClr>
                </a:solidFill>
                <a:effectLst/>
                <a:latin typeface="Calibri" panose="020F0502020204030204" pitchFamily="34" charset="0"/>
                <a:ea typeface="Calibri" panose="020F0502020204030204" pitchFamily="34" charset="0"/>
                <a:cs typeface="Iskoola Pota" panose="020B0502040204020203" pitchFamily="34" charset="0"/>
              </a:rPr>
            </a:br>
            <a:endParaRPr lang="en-US" dirty="0">
              <a:solidFill>
                <a:schemeClr val="accent1">
                  <a:lumMod val="75000"/>
                </a:schemeClr>
              </a:solidFill>
            </a:endParaRPr>
          </a:p>
        </p:txBody>
      </p:sp>
      <p:sp>
        <p:nvSpPr>
          <p:cNvPr id="4" name="Footer Placeholder 3">
            <a:extLst>
              <a:ext uri="{FF2B5EF4-FFF2-40B4-BE49-F238E27FC236}">
                <a16:creationId xmlns:a16="http://schemas.microsoft.com/office/drawing/2014/main" id="{A5D42D43-3BFB-4AC7-9C2E-423E6C154668}"/>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3C0F67BD-C068-4FC7-817B-53CE88EB028A}"/>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24</a:t>
            </a:fld>
            <a:endParaRPr lang="en-US" b="1" dirty="0">
              <a:solidFill>
                <a:schemeClr val="tx1">
                  <a:lumMod val="95000"/>
                  <a:lumOff val="5000"/>
                </a:schemeClr>
              </a:solidFill>
            </a:endParaRPr>
          </a:p>
        </p:txBody>
      </p:sp>
      <p:pic>
        <p:nvPicPr>
          <p:cNvPr id="6" name="Content Placeholder 5" descr="Graphical user interface, website&#10;&#10;Description automatically generated">
            <a:extLst>
              <a:ext uri="{FF2B5EF4-FFF2-40B4-BE49-F238E27FC236}">
                <a16:creationId xmlns:a16="http://schemas.microsoft.com/office/drawing/2014/main" id="{40D4BBEF-0495-4026-9E08-9DE41683BBC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09750" y="1047750"/>
            <a:ext cx="8458199" cy="4895849"/>
          </a:xfrm>
          <a:prstGeom prst="rect">
            <a:avLst/>
          </a:prstGeom>
          <a:noFill/>
          <a:ln>
            <a:noFill/>
          </a:ln>
        </p:spPr>
      </p:pic>
      <p:grpSp>
        <p:nvGrpSpPr>
          <p:cNvPr id="7" name="Group 6">
            <a:extLst>
              <a:ext uri="{FF2B5EF4-FFF2-40B4-BE49-F238E27FC236}">
                <a16:creationId xmlns:a16="http://schemas.microsoft.com/office/drawing/2014/main" id="{3E522500-3FEB-40B7-B1F6-D8ADAFB22726}"/>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A1F50841-560C-4FE7-B681-E931CD5A032F}"/>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B3D11394-25FF-4106-931D-6056AF024B16}"/>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4B6FCC94-7215-48F4-B715-A436102F9613}"/>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154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13D1-F8B8-4405-BF0D-6AC3D3199619}"/>
              </a:ext>
            </a:extLst>
          </p:cNvPr>
          <p:cNvSpPr>
            <a:spLocks noGrp="1"/>
          </p:cNvSpPr>
          <p:nvPr>
            <p:ph type="title"/>
          </p:nvPr>
        </p:nvSpPr>
        <p:spPr>
          <a:xfrm>
            <a:off x="838200" y="609600"/>
            <a:ext cx="10515600" cy="71438"/>
          </a:xfrm>
        </p:spPr>
        <p:txBody>
          <a:bodyPr>
            <a:normAutofit fontScale="90000"/>
          </a:bodyPr>
          <a:lstStyle/>
          <a:p>
            <a:r>
              <a:rPr lang="en-US" sz="3600" b="1" dirty="0">
                <a:solidFill>
                  <a:srgbClr val="002060"/>
                </a:solidFill>
                <a:effectLst/>
                <a:latin typeface="Times New Roman" panose="02020603050405020304" pitchFamily="18" charset="0"/>
                <a:ea typeface="Calibri" panose="020F0502020204030204" pitchFamily="34" charset="0"/>
                <a:cs typeface="Iskoola Pota" panose="020B0502040204020203" pitchFamily="34" charset="0"/>
              </a:rPr>
              <a:t>Admin Page – Feedback</a:t>
            </a:r>
            <a:br>
              <a:rPr lang="en-US" sz="1800" dirty="0">
                <a:effectLst/>
                <a:latin typeface="Calibri" panose="020F0502020204030204" pitchFamily="34" charset="0"/>
                <a:ea typeface="Calibri" panose="020F0502020204030204" pitchFamily="34" charset="0"/>
                <a:cs typeface="Iskoola Pota" panose="020B0502040204020203" pitchFamily="34" charset="0"/>
              </a:rPr>
            </a:br>
            <a:endParaRPr lang="en-US" dirty="0"/>
          </a:p>
        </p:txBody>
      </p:sp>
      <p:sp>
        <p:nvSpPr>
          <p:cNvPr id="4" name="Footer Placeholder 3">
            <a:extLst>
              <a:ext uri="{FF2B5EF4-FFF2-40B4-BE49-F238E27FC236}">
                <a16:creationId xmlns:a16="http://schemas.microsoft.com/office/drawing/2014/main" id="{5BDC478C-AFED-4A91-A38C-6010145F2B68}"/>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DC4CDAAC-42A3-4A23-8D0F-1F611D9BCEEB}"/>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25</a:t>
            </a:fld>
            <a:endParaRPr lang="en-US" b="1"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A3232706-61D9-4444-87D7-2A75AE045A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48075" y="819150"/>
            <a:ext cx="4819650" cy="5333999"/>
          </a:xfrm>
          <a:prstGeom prst="rect">
            <a:avLst/>
          </a:prstGeom>
          <a:noFill/>
          <a:ln>
            <a:noFill/>
          </a:ln>
        </p:spPr>
      </p:pic>
      <p:grpSp>
        <p:nvGrpSpPr>
          <p:cNvPr id="7" name="Group 6">
            <a:extLst>
              <a:ext uri="{FF2B5EF4-FFF2-40B4-BE49-F238E27FC236}">
                <a16:creationId xmlns:a16="http://schemas.microsoft.com/office/drawing/2014/main" id="{6150DBD6-202A-48BA-8C50-4A32DB65E416}"/>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722649A2-1194-4CE8-87F2-0CFCFCA54C0C}"/>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7B999E70-14FC-4C89-8FAB-FF940915EA63}"/>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91E846BF-B298-47B0-9977-33CCEF662C9E}"/>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451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2D77-414C-43BA-AC26-4F5F464E8C73}"/>
              </a:ext>
            </a:extLst>
          </p:cNvPr>
          <p:cNvSpPr>
            <a:spLocks noGrp="1"/>
          </p:cNvSpPr>
          <p:nvPr>
            <p:ph type="title"/>
          </p:nvPr>
        </p:nvSpPr>
        <p:spPr>
          <a:xfrm>
            <a:off x="838200" y="365126"/>
            <a:ext cx="10515600" cy="875096"/>
          </a:xfrm>
        </p:spPr>
        <p:txBody>
          <a:bodyPr/>
          <a:lstStyle/>
          <a:p>
            <a:r>
              <a:rPr lang="en-US" sz="2800" dirty="0">
                <a:solidFill>
                  <a:srgbClr val="002060"/>
                </a:solidFill>
                <a:effectLst/>
                <a:latin typeface="Times New Roman" panose="02020603050405020304" pitchFamily="18" charset="0"/>
                <a:ea typeface="Calibri" panose="020F0502020204030204" pitchFamily="34" charset="0"/>
              </a:rPr>
              <a:t> </a:t>
            </a:r>
            <a:r>
              <a:rPr lang="en-US" sz="4400" b="1" dirty="0">
                <a:solidFill>
                  <a:srgbClr val="002060"/>
                </a:solidFill>
                <a:effectLst/>
                <a:latin typeface="Times New Roman" panose="02020603050405020304" pitchFamily="18" charset="0"/>
                <a:ea typeface="Calibri" panose="020F0502020204030204" pitchFamily="34" charset="0"/>
              </a:rPr>
              <a:t>Conclusion</a:t>
            </a:r>
            <a:endParaRPr lang="en-US" dirty="0">
              <a:solidFill>
                <a:srgbClr val="002060"/>
              </a:solidFill>
            </a:endParaRPr>
          </a:p>
        </p:txBody>
      </p:sp>
      <p:sp>
        <p:nvSpPr>
          <p:cNvPr id="3" name="Content Placeholder 2">
            <a:extLst>
              <a:ext uri="{FF2B5EF4-FFF2-40B4-BE49-F238E27FC236}">
                <a16:creationId xmlns:a16="http://schemas.microsoft.com/office/drawing/2014/main" id="{26350BAD-D2B5-43E4-99D8-148393C8DBB2}"/>
              </a:ext>
            </a:extLst>
          </p:cNvPr>
          <p:cNvSpPr>
            <a:spLocks noGrp="1"/>
          </p:cNvSpPr>
          <p:nvPr>
            <p:ph idx="1"/>
          </p:nvPr>
        </p:nvSpPr>
        <p:spPr>
          <a:xfrm>
            <a:off x="838200" y="1706234"/>
            <a:ext cx="10515600" cy="4547860"/>
          </a:xfrm>
        </p:spPr>
        <p:txBody>
          <a:bodyPr>
            <a:normAutofit/>
          </a:bodyPr>
          <a:lstStyle/>
          <a:p>
            <a:pPr marL="0" indent="0">
              <a:buNone/>
            </a:pPr>
            <a:endParaRPr lang="en-US" dirty="0">
              <a:effectLst/>
              <a:latin typeface="Times New Roman" panose="02020603050405020304" pitchFamily="18" charset="0"/>
              <a:ea typeface="Calibri" panose="020F0502020204030204" pitchFamily="34" charset="0"/>
              <a:cs typeface="Iskoola Pota" panose="020B0502040204020203" pitchFamily="34" charset="0"/>
            </a:endParaRPr>
          </a:p>
          <a:p>
            <a:pPr marL="0" indent="0">
              <a:buNone/>
            </a:pPr>
            <a:r>
              <a:rPr lang="en-US" dirty="0">
                <a:effectLst/>
                <a:latin typeface="Times New Roman" panose="02020603050405020304" pitchFamily="18" charset="0"/>
                <a:ea typeface="Calibri" panose="020F0502020204030204" pitchFamily="34" charset="0"/>
                <a:cs typeface="Iskoola Pota" panose="020B0502040204020203" pitchFamily="34" charset="0"/>
              </a:rPr>
              <a:t>Our Genoxia group created this website </a:t>
            </a:r>
          </a:p>
          <a:p>
            <a:pPr marL="0" indent="0">
              <a:buNone/>
            </a:pPr>
            <a:r>
              <a:rPr lang="en-US" dirty="0">
                <a:effectLst/>
                <a:latin typeface="Times New Roman" panose="02020603050405020304" pitchFamily="18" charset="0"/>
                <a:ea typeface="Calibri" panose="020F0502020204030204" pitchFamily="34" charset="0"/>
                <a:cs typeface="Iskoola Pota" panose="020B0502040204020203" pitchFamily="34" charset="0"/>
              </a:rPr>
              <a:t>in order to help farmers by showcasing them </a:t>
            </a:r>
          </a:p>
          <a:p>
            <a:pPr marL="0" indent="0">
              <a:buNone/>
            </a:pPr>
            <a:r>
              <a:rPr lang="en-US" dirty="0">
                <a:effectLst/>
                <a:latin typeface="Times New Roman" panose="02020603050405020304" pitchFamily="18" charset="0"/>
                <a:ea typeface="Calibri" panose="020F0502020204030204" pitchFamily="34" charset="0"/>
                <a:cs typeface="Iskoola Pota" panose="020B0502040204020203" pitchFamily="34" charset="0"/>
              </a:rPr>
              <a:t>on our site. As a result, customers may locate them at </a:t>
            </a:r>
          </a:p>
          <a:p>
            <a:pPr marL="0" indent="0">
              <a:buNone/>
            </a:pPr>
            <a:r>
              <a:rPr lang="en-US" dirty="0">
                <a:effectLst/>
                <a:latin typeface="Times New Roman" panose="02020603050405020304" pitchFamily="18" charset="0"/>
                <a:ea typeface="Calibri" panose="020F0502020204030204" pitchFamily="34" charset="0"/>
                <a:cs typeface="Iskoola Pota" panose="020B0502040204020203" pitchFamily="34" charset="0"/>
              </a:rPr>
              <a:t>the top of the search results on our website. Hopefully, we can work together to make this project a success by providing an easy-to-use platform for farmers and customers to sell and acquire agricultural products.</a:t>
            </a:r>
            <a:endParaRPr lang="en-US" dirty="0">
              <a:effectLst/>
              <a:latin typeface="Calibri" panose="020F0502020204030204" pitchFamily="34" charset="0"/>
              <a:ea typeface="Calibri" panose="020F0502020204030204" pitchFamily="34" charset="0"/>
              <a:cs typeface="Iskoola Pota" panose="020B0502040204020203" pitchFamily="34" charset="0"/>
            </a:endParaRPr>
          </a:p>
          <a:p>
            <a:pPr marL="0" indent="0">
              <a:buNone/>
            </a:pPr>
            <a:endParaRPr lang="en-US" dirty="0"/>
          </a:p>
        </p:txBody>
      </p:sp>
      <p:sp>
        <p:nvSpPr>
          <p:cNvPr id="4" name="Footer Placeholder 3">
            <a:extLst>
              <a:ext uri="{FF2B5EF4-FFF2-40B4-BE49-F238E27FC236}">
                <a16:creationId xmlns:a16="http://schemas.microsoft.com/office/drawing/2014/main" id="{34887C2B-5BF8-4753-8D7F-636509E8C70E}"/>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BF2CA0EC-717D-47E4-BED2-4906ABC33EF2}"/>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26</a:t>
            </a:fld>
            <a:endParaRPr lang="en-US" b="1" dirty="0">
              <a:solidFill>
                <a:schemeClr val="tx1">
                  <a:lumMod val="95000"/>
                  <a:lumOff val="5000"/>
                </a:schemeClr>
              </a:solidFill>
            </a:endParaRPr>
          </a:p>
        </p:txBody>
      </p:sp>
      <p:grpSp>
        <p:nvGrpSpPr>
          <p:cNvPr id="6" name="Group 5">
            <a:extLst>
              <a:ext uri="{FF2B5EF4-FFF2-40B4-BE49-F238E27FC236}">
                <a16:creationId xmlns:a16="http://schemas.microsoft.com/office/drawing/2014/main" id="{6A746E57-0118-4E39-8D55-B6D7613A0635}"/>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59470AFE-447E-451E-A62C-D48A4E5EE9BE}"/>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13181AE7-7A6B-4FA5-8A72-D71768501406}"/>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C5E520E1-E9A6-4B7A-813B-C41E452A3077}"/>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1820" y="539021"/>
            <a:ext cx="2607561" cy="316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067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577038-4DCA-403B-AB7F-5FF966DFD134}"/>
              </a:ext>
            </a:extLst>
          </p:cNvPr>
          <p:cNvSpPr>
            <a:spLocks noGrp="1"/>
          </p:cNvSpPr>
          <p:nvPr>
            <p:ph type="ftr" sz="quarter" idx="11"/>
          </p:nvPr>
        </p:nvSpPr>
        <p:spPr>
          <a:xfrm>
            <a:off x="1762229" y="4066390"/>
            <a:ext cx="9164273" cy="2187704"/>
          </a:xfrm>
        </p:spPr>
        <p:txBody>
          <a:bodyPr/>
          <a:lstStyle/>
          <a:p>
            <a:r>
              <a:rPr lang="en-US" sz="2800" dirty="0">
                <a:solidFill>
                  <a:schemeClr val="tx1"/>
                </a:solidFill>
              </a:rPr>
              <a:t>We are </a:t>
            </a:r>
            <a:r>
              <a:rPr lang="en-US" sz="2800" b="1" dirty="0">
                <a:solidFill>
                  <a:schemeClr val="tx1">
                    <a:lumMod val="95000"/>
                    <a:lumOff val="5000"/>
                  </a:schemeClr>
                </a:solidFill>
                <a:effectLst>
                  <a:outerShdw blurRad="38100" dist="38100" dir="2700000" algn="tl">
                    <a:srgbClr val="000000">
                      <a:alpha val="43137"/>
                    </a:srgbClr>
                  </a:outerShdw>
                </a:effectLst>
              </a:rPr>
              <a:t>Genoxia Technologies</a:t>
            </a:r>
            <a:r>
              <a:rPr lang="en-US" sz="2800" dirty="0">
                <a:solidFill>
                  <a:schemeClr val="tx1"/>
                </a:solidFill>
              </a:rPr>
              <a:t>,</a:t>
            </a:r>
          </a:p>
          <a:p>
            <a:endParaRPr lang="en-US" sz="2800" dirty="0">
              <a:solidFill>
                <a:schemeClr val="tx1"/>
              </a:solidFill>
            </a:endParaRPr>
          </a:p>
          <a:p>
            <a:r>
              <a:rPr lang="en-US" sz="2800" dirty="0">
                <a:solidFill>
                  <a:schemeClr val="tx1"/>
                </a:solidFill>
              </a:rPr>
              <a:t>The beginning of a successful journey.</a:t>
            </a:r>
          </a:p>
        </p:txBody>
      </p:sp>
      <p:sp>
        <p:nvSpPr>
          <p:cNvPr id="3" name="Slide Number Placeholder 2">
            <a:extLst>
              <a:ext uri="{FF2B5EF4-FFF2-40B4-BE49-F238E27FC236}">
                <a16:creationId xmlns:a16="http://schemas.microsoft.com/office/drawing/2014/main" id="{BA86FFFC-8425-418D-9CE3-554DFD3F4FF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descr="A picture containing text, sign&#10;&#10;Description automatically generated">
            <a:extLst>
              <a:ext uri="{FF2B5EF4-FFF2-40B4-BE49-F238E27FC236}">
                <a16:creationId xmlns:a16="http://schemas.microsoft.com/office/drawing/2014/main" id="{9C2231E9-58E2-40A2-B24E-E14CE934276F}"/>
              </a:ext>
            </a:extLst>
          </p:cNvPr>
          <p:cNvPicPr>
            <a:picLocks noChangeAspect="1"/>
          </p:cNvPicPr>
          <p:nvPr/>
        </p:nvPicPr>
        <p:blipFill>
          <a:blip r:embed="rId2"/>
          <a:stretch>
            <a:fillRect/>
          </a:stretch>
        </p:blipFill>
        <p:spPr>
          <a:xfrm>
            <a:off x="2309466" y="179453"/>
            <a:ext cx="8120305" cy="4980789"/>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9BABDD3-BA1F-41F5-8B59-8C525A26B7F8}"/>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31F4D97C-1E9D-412C-94F5-9ED4587C056D}"/>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08000E1C-B100-401C-A248-A8AC5C1709A8}"/>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620BC10B-DCDB-4AAD-B83A-E6AF15EA27A2}"/>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10" name="Footer Placeholder 5">
            <a:extLst>
              <a:ext uri="{FF2B5EF4-FFF2-40B4-BE49-F238E27FC236}">
                <a16:creationId xmlns:a16="http://schemas.microsoft.com/office/drawing/2014/main" id="{814546EA-85F2-4C82-A198-CE322E166F2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dirty="0">
                <a:solidFill>
                  <a:schemeClr val="tx1">
                    <a:lumMod val="95000"/>
                    <a:lumOff val="5000"/>
                  </a:schemeClr>
                </a:solidFill>
              </a:rPr>
              <a:t>Healthy Farm Crops</a:t>
            </a:r>
          </a:p>
          <a:p>
            <a:endParaRPr lang="en-US" dirty="0"/>
          </a:p>
        </p:txBody>
      </p:sp>
    </p:spTree>
    <p:extLst>
      <p:ext uri="{BB962C8B-B14F-4D97-AF65-F5344CB8AC3E}">
        <p14:creationId xmlns:p14="http://schemas.microsoft.com/office/powerpoint/2010/main" val="2293830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A9BF-EAD1-4BEE-A994-5A570DF29789}"/>
              </a:ext>
            </a:extLst>
          </p:cNvPr>
          <p:cNvSpPr>
            <a:spLocks noGrp="1"/>
          </p:cNvSpPr>
          <p:nvPr>
            <p:ph type="title"/>
          </p:nvPr>
        </p:nvSpPr>
        <p:spPr>
          <a:xfrm>
            <a:off x="838200" y="365126"/>
            <a:ext cx="10515600" cy="501650"/>
          </a:xfrm>
        </p:spPr>
        <p:txBody>
          <a:bodyPr>
            <a:normAutofit fontScale="90000"/>
          </a:bodyPr>
          <a:lstStyle/>
          <a:p>
            <a:r>
              <a:rPr lang="en-US" b="1" dirty="0">
                <a:solidFill>
                  <a:srgbClr val="002060"/>
                </a:solidFill>
              </a:rPr>
              <a:t>Any Questions?</a:t>
            </a:r>
          </a:p>
        </p:txBody>
      </p:sp>
      <p:pic>
        <p:nvPicPr>
          <p:cNvPr id="7" name="Content Placeholder 6" descr="Icon&#10;&#10;Description automatically generated">
            <a:extLst>
              <a:ext uri="{FF2B5EF4-FFF2-40B4-BE49-F238E27FC236}">
                <a16:creationId xmlns:a16="http://schemas.microsoft.com/office/drawing/2014/main" id="{4649B3BE-2837-420E-A3CD-73A29D5FBDD3}"/>
              </a:ext>
            </a:extLst>
          </p:cNvPr>
          <p:cNvPicPr>
            <a:picLocks noGrp="1" noChangeAspect="1"/>
          </p:cNvPicPr>
          <p:nvPr>
            <p:ph idx="1"/>
          </p:nvPr>
        </p:nvPicPr>
        <p:blipFill>
          <a:blip r:embed="rId2"/>
          <a:stretch>
            <a:fillRect/>
          </a:stretch>
        </p:blipFill>
        <p:spPr>
          <a:xfrm>
            <a:off x="4682600" y="1247775"/>
            <a:ext cx="2826799" cy="46005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FE30870-1177-453D-A7EA-641DB8155E07}"/>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F15CA08F-7ED9-46EC-8847-F1B063C98EC7}"/>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28</a:t>
            </a:fld>
            <a:endParaRPr lang="en-US" b="1" dirty="0">
              <a:solidFill>
                <a:schemeClr val="tx1">
                  <a:lumMod val="95000"/>
                  <a:lumOff val="5000"/>
                </a:schemeClr>
              </a:solidFill>
            </a:endParaRPr>
          </a:p>
        </p:txBody>
      </p:sp>
      <p:grpSp>
        <p:nvGrpSpPr>
          <p:cNvPr id="8" name="Group 7">
            <a:extLst>
              <a:ext uri="{FF2B5EF4-FFF2-40B4-BE49-F238E27FC236}">
                <a16:creationId xmlns:a16="http://schemas.microsoft.com/office/drawing/2014/main" id="{A7972B11-2392-43BE-8DAD-AB8590A68687}"/>
              </a:ext>
            </a:extLst>
          </p:cNvPr>
          <p:cNvGrpSpPr/>
          <p:nvPr/>
        </p:nvGrpSpPr>
        <p:grpSpPr>
          <a:xfrm>
            <a:off x="176174" y="6254094"/>
            <a:ext cx="10750328" cy="467381"/>
            <a:chOff x="176174" y="6254094"/>
            <a:chExt cx="10750328" cy="467381"/>
          </a:xfrm>
        </p:grpSpPr>
        <p:sp>
          <p:nvSpPr>
            <p:cNvPr id="9" name="Action Button: Go Home 8">
              <a:hlinkClick r:id="" action="ppaction://hlinkshowjump?jump=firstslide" highlightClick="1"/>
              <a:extLst>
                <a:ext uri="{FF2B5EF4-FFF2-40B4-BE49-F238E27FC236}">
                  <a16:creationId xmlns:a16="http://schemas.microsoft.com/office/drawing/2014/main" id="{C92AFEE5-6B67-41E6-B54E-399E863932CD}"/>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Back or Previous 9">
              <a:hlinkClick r:id="" action="ppaction://hlinkshowjump?jump=previousslide" highlightClick="1"/>
              <a:extLst>
                <a:ext uri="{FF2B5EF4-FFF2-40B4-BE49-F238E27FC236}">
                  <a16:creationId xmlns:a16="http://schemas.microsoft.com/office/drawing/2014/main" id="{5F7C9D3A-2D4E-48E6-A9D5-742B42DDB652}"/>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Action Button: Go Forward or Next 10">
              <a:hlinkClick r:id="" action="ppaction://hlinkshowjump?jump=nextslide" highlightClick="1"/>
              <a:extLst>
                <a:ext uri="{FF2B5EF4-FFF2-40B4-BE49-F238E27FC236}">
                  <a16:creationId xmlns:a16="http://schemas.microsoft.com/office/drawing/2014/main" id="{C3EE58FF-9AAD-43B3-AF75-36C60EFA5920}"/>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2138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03B6B4-0FA0-4826-B068-FFD609570422}"/>
              </a:ext>
            </a:extLst>
          </p:cNvPr>
          <p:cNvPicPr>
            <a:picLocks noChangeAspect="1"/>
          </p:cNvPicPr>
          <p:nvPr/>
        </p:nvPicPr>
        <p:blipFill>
          <a:blip r:embed="rId2"/>
          <a:stretch>
            <a:fillRect/>
          </a:stretch>
        </p:blipFill>
        <p:spPr>
          <a:xfrm>
            <a:off x="6874136" y="178572"/>
            <a:ext cx="4479664" cy="55444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a:extLst>
              <a:ext uri="{FF2B5EF4-FFF2-40B4-BE49-F238E27FC236}">
                <a16:creationId xmlns:a16="http://schemas.microsoft.com/office/drawing/2014/main" id="{CFBA1B64-CBAC-48F0-BF83-7DE2A9D7ECC4}"/>
              </a:ext>
            </a:extLst>
          </p:cNvPr>
          <p:cNvSpPr>
            <a:spLocks noGrp="1"/>
          </p:cNvSpPr>
          <p:nvPr>
            <p:ph type="sldNum" sz="quarter" idx="12"/>
          </p:nvPr>
        </p:nvSpPr>
        <p:spPr/>
        <p:txBody>
          <a:bodyPr/>
          <a:lstStyle/>
          <a:p>
            <a:fld id="{D57F1E4F-1CFF-5643-939E-217C01CDF565}" type="slidenum">
              <a:rPr lang="en-US" sz="1600" smtClean="0">
                <a:solidFill>
                  <a:schemeClr val="tx1">
                    <a:lumMod val="95000"/>
                    <a:lumOff val="5000"/>
                  </a:schemeClr>
                </a:solidFill>
              </a:rPr>
              <a:pPr/>
              <a:t>29</a:t>
            </a:fld>
            <a:endParaRPr lang="en-US" dirty="0">
              <a:solidFill>
                <a:schemeClr val="tx1">
                  <a:lumMod val="95000"/>
                  <a:lumOff val="5000"/>
                </a:schemeClr>
              </a:solidFill>
            </a:endParaRPr>
          </a:p>
        </p:txBody>
      </p:sp>
      <p:sp>
        <p:nvSpPr>
          <p:cNvPr id="6" name="Footer Placeholder 5">
            <a:extLst>
              <a:ext uri="{FF2B5EF4-FFF2-40B4-BE49-F238E27FC236}">
                <a16:creationId xmlns:a16="http://schemas.microsoft.com/office/drawing/2014/main" id="{602C002B-EB3E-4C71-B712-69629A4F74D4}"/>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grpSp>
        <p:nvGrpSpPr>
          <p:cNvPr id="7" name="Group 6">
            <a:extLst>
              <a:ext uri="{FF2B5EF4-FFF2-40B4-BE49-F238E27FC236}">
                <a16:creationId xmlns:a16="http://schemas.microsoft.com/office/drawing/2014/main" id="{29FC2006-D808-4235-B855-B2E432600294}"/>
              </a:ext>
            </a:extLst>
          </p:cNvPr>
          <p:cNvGrpSpPr/>
          <p:nvPr/>
        </p:nvGrpSpPr>
        <p:grpSpPr>
          <a:xfrm>
            <a:off x="176174" y="6254094"/>
            <a:ext cx="10750328" cy="467381"/>
            <a:chOff x="176174" y="6254094"/>
            <a:chExt cx="10750328" cy="467381"/>
          </a:xfrm>
        </p:grpSpPr>
        <p:sp>
          <p:nvSpPr>
            <p:cNvPr id="8" name="Action Button: Go Home 7">
              <a:hlinkClick r:id="" action="ppaction://hlinkshowjump?jump=firstslide" highlightClick="1"/>
              <a:extLst>
                <a:ext uri="{FF2B5EF4-FFF2-40B4-BE49-F238E27FC236}">
                  <a16:creationId xmlns:a16="http://schemas.microsoft.com/office/drawing/2014/main" id="{D1FA0783-D865-465F-A417-FB1FE2152409}"/>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Back or Previous 8">
              <a:hlinkClick r:id="" action="ppaction://hlinkshowjump?jump=previousslide" highlightClick="1"/>
              <a:extLst>
                <a:ext uri="{FF2B5EF4-FFF2-40B4-BE49-F238E27FC236}">
                  <a16:creationId xmlns:a16="http://schemas.microsoft.com/office/drawing/2014/main" id="{3B32C067-9502-4A62-9F05-E96E2F6212EB}"/>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Action Button: Go Forward or Next 9">
              <a:hlinkClick r:id="" action="ppaction://hlinkshowjump?jump=nextslide" highlightClick="1"/>
              <a:extLst>
                <a:ext uri="{FF2B5EF4-FFF2-40B4-BE49-F238E27FC236}">
                  <a16:creationId xmlns:a16="http://schemas.microsoft.com/office/drawing/2014/main" id="{7B1730C2-AC62-4B2C-85A2-02BE45B1187A}"/>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3" name="TextBox 2"/>
          <p:cNvSpPr txBox="1"/>
          <p:nvPr/>
        </p:nvSpPr>
        <p:spPr>
          <a:xfrm>
            <a:off x="536026" y="2349994"/>
            <a:ext cx="5856283" cy="1569660"/>
          </a:xfrm>
          <a:prstGeom prst="rect">
            <a:avLst/>
          </a:prstGeom>
          <a:noFill/>
        </p:spPr>
        <p:txBody>
          <a:bodyPr wrap="none" rtlCol="0">
            <a:spAutoFit/>
          </a:bodyPr>
          <a:lstStyle/>
          <a:p>
            <a:r>
              <a:rPr lang="en-US" sz="9600" b="1" dirty="0"/>
              <a:t>Thank You!</a:t>
            </a:r>
          </a:p>
        </p:txBody>
      </p:sp>
    </p:spTree>
    <p:extLst>
      <p:ext uri="{BB962C8B-B14F-4D97-AF65-F5344CB8AC3E}">
        <p14:creationId xmlns:p14="http://schemas.microsoft.com/office/powerpoint/2010/main" val="312422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2DAE-1BCD-47F5-8A0A-3BDABE161BAC}"/>
              </a:ext>
            </a:extLst>
          </p:cNvPr>
          <p:cNvSpPr>
            <a:spLocks noGrp="1"/>
          </p:cNvSpPr>
          <p:nvPr>
            <p:ph type="title"/>
          </p:nvPr>
        </p:nvSpPr>
        <p:spPr/>
        <p:txBody>
          <a:bodyPr>
            <a:normAutofit/>
          </a:bodyPr>
          <a:lstStyle/>
          <a:p>
            <a:r>
              <a:rPr lang="en-US" sz="4000" dirty="0">
                <a:solidFill>
                  <a:srgbClr val="002060"/>
                </a:solidFill>
              </a:rPr>
              <a:t>Introduction of the Organization</a:t>
            </a:r>
          </a:p>
        </p:txBody>
      </p:sp>
      <p:sp>
        <p:nvSpPr>
          <p:cNvPr id="3" name="Content Placeholder 2">
            <a:extLst>
              <a:ext uri="{FF2B5EF4-FFF2-40B4-BE49-F238E27FC236}">
                <a16:creationId xmlns:a16="http://schemas.microsoft.com/office/drawing/2014/main" id="{D1678B3A-5F49-4422-9717-CF367FA5D4C9}"/>
              </a:ext>
            </a:extLst>
          </p:cNvPr>
          <p:cNvSpPr>
            <a:spLocks noGrp="1"/>
          </p:cNvSpPr>
          <p:nvPr>
            <p:ph idx="1"/>
          </p:nvPr>
        </p:nvSpPr>
        <p:spPr/>
        <p:txBody>
          <a:bodyPr/>
          <a:lstStyle/>
          <a:p>
            <a:r>
              <a:rPr lang="en-US" dirty="0"/>
              <a:t>Genoxia Technologies was established in the year 2021 and is currently providing our services in various fields.</a:t>
            </a:r>
          </a:p>
          <a:p>
            <a:r>
              <a:rPr lang="en-US" dirty="0"/>
              <a:t>In our latest project, "Healthy Farm Crops", we are providing services to increase the sales of agricultural products in our country and reduce the production wastage of our farmers. It is also committed as an organization to provide technical as well as advisory services through various channels to boost the economy of the country</a:t>
            </a:r>
          </a:p>
        </p:txBody>
      </p:sp>
      <p:sp>
        <p:nvSpPr>
          <p:cNvPr id="5" name="Slide Number Placeholder 4">
            <a:extLst>
              <a:ext uri="{FF2B5EF4-FFF2-40B4-BE49-F238E27FC236}">
                <a16:creationId xmlns:a16="http://schemas.microsoft.com/office/drawing/2014/main" id="{98C1E42C-04D4-4FE2-87F6-587C570F2870}"/>
              </a:ext>
            </a:extLst>
          </p:cNvPr>
          <p:cNvSpPr>
            <a:spLocks noGrp="1"/>
          </p:cNvSpPr>
          <p:nvPr>
            <p:ph type="sldNum" sz="quarter" idx="12"/>
          </p:nvPr>
        </p:nvSpPr>
        <p:spPr/>
        <p:txBody>
          <a:bodyPr/>
          <a:lstStyle/>
          <a:p>
            <a:fld id="{D57F1E4F-1CFF-5643-939E-217C01CDF565}" type="slidenum">
              <a:rPr lang="en-US" sz="1600" b="1" smtClean="0">
                <a:solidFill>
                  <a:schemeClr val="tx1">
                    <a:lumMod val="95000"/>
                    <a:lumOff val="5000"/>
                  </a:schemeClr>
                </a:solidFill>
              </a:rPr>
              <a:pPr/>
              <a:t>3</a:t>
            </a:fld>
            <a:endParaRPr lang="en-US" sz="1600" b="1" dirty="0">
              <a:solidFill>
                <a:schemeClr val="tx1">
                  <a:lumMod val="95000"/>
                  <a:lumOff val="5000"/>
                </a:schemeClr>
              </a:solidFill>
            </a:endParaRPr>
          </a:p>
        </p:txBody>
      </p:sp>
      <p:grpSp>
        <p:nvGrpSpPr>
          <p:cNvPr id="6" name="Group 5">
            <a:extLst>
              <a:ext uri="{FF2B5EF4-FFF2-40B4-BE49-F238E27FC236}">
                <a16:creationId xmlns:a16="http://schemas.microsoft.com/office/drawing/2014/main" id="{C547A8F4-E546-41B7-AE01-691A96D5CB6E}"/>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42EC1428-568B-474E-81F0-76D3EFBFEEC6}"/>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025B3BB3-B522-40E3-9010-5FE37C172AE2}"/>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A98863D1-157D-4E11-A1CE-87586B055177}"/>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3139FF33-DA3B-4B49-909C-FB414C96A37B}"/>
              </a:ext>
            </a:extLst>
          </p:cNvPr>
          <p:cNvSpPr txBox="1"/>
          <p:nvPr/>
        </p:nvSpPr>
        <p:spPr>
          <a:xfrm>
            <a:off x="4830502" y="6333391"/>
            <a:ext cx="6096000" cy="369332"/>
          </a:xfrm>
          <a:prstGeom prst="rect">
            <a:avLst/>
          </a:prstGeom>
          <a:noFill/>
        </p:spPr>
        <p:txBody>
          <a:bodyPr wrap="square">
            <a:spAutoFit/>
          </a:bodyPr>
          <a:lstStyle/>
          <a:p>
            <a:r>
              <a:rPr lang="en-US" sz="1800" b="1" dirty="0">
                <a:solidFill>
                  <a:schemeClr val="tx1">
                    <a:lumMod val="95000"/>
                    <a:lumOff val="5000"/>
                  </a:schemeClr>
                </a:solidFill>
              </a:rPr>
              <a:t>Healthy Farm Crops</a:t>
            </a:r>
          </a:p>
        </p:txBody>
      </p:sp>
      <p:pic>
        <p:nvPicPr>
          <p:cNvPr id="10" name="Picture 9" descr="A picture containing text, sign&#10;&#10;Description automatically generated">
            <a:extLst>
              <a:ext uri="{FF2B5EF4-FFF2-40B4-BE49-F238E27FC236}">
                <a16:creationId xmlns:a16="http://schemas.microsoft.com/office/drawing/2014/main" id="{9C2231E9-58E2-40A2-B24E-E14CE934276F}"/>
              </a:ext>
            </a:extLst>
          </p:cNvPr>
          <p:cNvPicPr>
            <a:picLocks noChangeAspect="1"/>
          </p:cNvPicPr>
          <p:nvPr/>
        </p:nvPicPr>
        <p:blipFill>
          <a:blip r:embed="rId2"/>
          <a:stretch>
            <a:fillRect/>
          </a:stretch>
        </p:blipFill>
        <p:spPr>
          <a:xfrm>
            <a:off x="9377917" y="0"/>
            <a:ext cx="3778926" cy="2317898"/>
          </a:xfrm>
          <a:prstGeom prst="rect">
            <a:avLst/>
          </a:prstGeom>
        </p:spPr>
      </p:pic>
    </p:spTree>
    <p:extLst>
      <p:ext uri="{BB962C8B-B14F-4D97-AF65-F5344CB8AC3E}">
        <p14:creationId xmlns:p14="http://schemas.microsoft.com/office/powerpoint/2010/main" val="39381315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BF35-D195-4BED-885B-1D48EB610D95}"/>
              </a:ext>
            </a:extLst>
          </p:cNvPr>
          <p:cNvSpPr>
            <a:spLocks noGrp="1"/>
          </p:cNvSpPr>
          <p:nvPr>
            <p:ph type="title"/>
          </p:nvPr>
        </p:nvSpPr>
        <p:spPr>
          <a:xfrm>
            <a:off x="838200" y="365125"/>
            <a:ext cx="10515600" cy="1048039"/>
          </a:xfrm>
        </p:spPr>
        <p:txBody>
          <a:bodyPr>
            <a:normAutofit/>
          </a:bodyPr>
          <a:lstStyle/>
          <a:p>
            <a:r>
              <a:rPr lang="en-US" sz="4000" b="1" dirty="0">
                <a:solidFill>
                  <a:srgbClr val="002060"/>
                </a:solidFill>
              </a:rPr>
              <a:t>Sri Lanka Agriculture</a:t>
            </a:r>
          </a:p>
        </p:txBody>
      </p:sp>
      <p:sp>
        <p:nvSpPr>
          <p:cNvPr id="3" name="Content Placeholder 2">
            <a:extLst>
              <a:ext uri="{FF2B5EF4-FFF2-40B4-BE49-F238E27FC236}">
                <a16:creationId xmlns:a16="http://schemas.microsoft.com/office/drawing/2014/main" id="{AE66F28E-F940-4087-B24B-90A5D24B6651}"/>
              </a:ext>
            </a:extLst>
          </p:cNvPr>
          <p:cNvSpPr>
            <a:spLocks noGrp="1"/>
          </p:cNvSpPr>
          <p:nvPr>
            <p:ph idx="1"/>
          </p:nvPr>
        </p:nvSpPr>
        <p:spPr>
          <a:xfrm>
            <a:off x="838200" y="1591295"/>
            <a:ext cx="10515600" cy="4358244"/>
          </a:xfrm>
        </p:spPr>
        <p:txBody>
          <a:bodyPr/>
          <a:lstStyle/>
          <a:p>
            <a:r>
              <a:rPr lang="en-US" dirty="0"/>
              <a:t>The primary form of agriculture in Sri Lanka is rice production Vegetables, fruits and oilseed crops are also cultivated in the country.</a:t>
            </a:r>
          </a:p>
          <a:p>
            <a:r>
              <a:rPr lang="en-US" dirty="0"/>
              <a:t>Sri Lanka produces more than 800,000 metric tons of fruits and vegetables annually and exports both fresh and processed varieties to many destinations in the world.</a:t>
            </a:r>
          </a:p>
          <a:p>
            <a:r>
              <a:rPr lang="en-US" dirty="0"/>
              <a:t>The  agricultural sector in the Sri Lanka 's economy with                         more than 70% of the  population living in rural areas depending on agriculture for their livelihoods. Currently this sector contributes to about 18% of the GDP and 30% of the employment.</a:t>
            </a:r>
          </a:p>
        </p:txBody>
      </p:sp>
      <p:sp>
        <p:nvSpPr>
          <p:cNvPr id="4" name="Footer Placeholder 3">
            <a:extLst>
              <a:ext uri="{FF2B5EF4-FFF2-40B4-BE49-F238E27FC236}">
                <a16:creationId xmlns:a16="http://schemas.microsoft.com/office/drawing/2014/main" id="{3B2A686D-F56F-4F7C-91A2-0562F268D20F}"/>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F4E6AA51-D46C-46B7-838B-11C8CBCB7299}"/>
              </a:ext>
            </a:extLst>
          </p:cNvPr>
          <p:cNvSpPr>
            <a:spLocks noGrp="1"/>
          </p:cNvSpPr>
          <p:nvPr>
            <p:ph type="sldNum" sz="quarter" idx="12"/>
          </p:nvPr>
        </p:nvSpPr>
        <p:spPr/>
        <p:txBody>
          <a:bodyPr/>
          <a:lstStyle/>
          <a:p>
            <a:fld id="{D57F1E4F-1CFF-5643-939E-217C01CDF565}" type="slidenum">
              <a:rPr lang="en-US" sz="1600" b="1" smtClean="0"/>
              <a:pPr/>
              <a:t>4</a:t>
            </a:fld>
            <a:endParaRPr lang="en-US" sz="1600" b="1" dirty="0"/>
          </a:p>
        </p:txBody>
      </p:sp>
      <p:grpSp>
        <p:nvGrpSpPr>
          <p:cNvPr id="6" name="Group 5">
            <a:extLst>
              <a:ext uri="{FF2B5EF4-FFF2-40B4-BE49-F238E27FC236}">
                <a16:creationId xmlns:a16="http://schemas.microsoft.com/office/drawing/2014/main" id="{DD8C67D9-7F1A-469C-A73C-CFB50542E13D}"/>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755300F4-36C8-4396-B2AF-5C423774F017}"/>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59D004CA-F322-49E3-BAEC-51E9C6C4B677}"/>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E19081C6-90BC-4055-B9EF-3093A86B706A}"/>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676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0E275F6-59E6-4097-A733-F71EEDC51FA7}"/>
              </a:ext>
            </a:extLst>
          </p:cNvPr>
          <p:cNvPicPr>
            <a:picLocks noGrp="1" noChangeAspect="1"/>
          </p:cNvPicPr>
          <p:nvPr>
            <p:ph idx="1"/>
          </p:nvPr>
        </p:nvPicPr>
        <p:blipFill>
          <a:blip r:embed="rId2"/>
          <a:srcRect/>
          <a:stretch/>
        </p:blipFill>
        <p:spPr>
          <a:xfrm>
            <a:off x="7411122" y="0"/>
            <a:ext cx="4780877" cy="6858000"/>
          </a:xfrm>
          <a:prstGeom prst="rect">
            <a:avLst/>
          </a:prstGeom>
          <a:effectLst>
            <a:reflection stA="76000" endPos="6000" dir="5400000" sy="-100000" algn="bl" rotWithShape="0"/>
          </a:effectLst>
        </p:spPr>
      </p:pic>
      <p:sp>
        <p:nvSpPr>
          <p:cNvPr id="6" name="Slide Number Placeholder 5">
            <a:extLst>
              <a:ext uri="{FF2B5EF4-FFF2-40B4-BE49-F238E27FC236}">
                <a16:creationId xmlns:a16="http://schemas.microsoft.com/office/drawing/2014/main" id="{CCDED998-E43B-4E5C-8FDB-6E5625883321}"/>
              </a:ext>
            </a:extLst>
          </p:cNvPr>
          <p:cNvSpPr>
            <a:spLocks noGrp="1"/>
          </p:cNvSpPr>
          <p:nvPr>
            <p:ph type="sldNum" sz="quarter" idx="12"/>
          </p:nvPr>
        </p:nvSpPr>
        <p:spPr/>
        <p:txBody>
          <a:bodyPr/>
          <a:lstStyle/>
          <a:p>
            <a:fld id="{519954A3-9DFD-4C44-94BA-B95130A3BA1C}" type="slidenum">
              <a:rPr lang="en-US" smtClean="0"/>
              <a:t>5</a:t>
            </a:fld>
            <a:endParaRPr lang="en-US" dirty="0"/>
          </a:p>
        </p:txBody>
      </p:sp>
      <p:pic>
        <p:nvPicPr>
          <p:cNvPr id="9" name="Picture 8">
            <a:extLst>
              <a:ext uri="{FF2B5EF4-FFF2-40B4-BE49-F238E27FC236}">
                <a16:creationId xmlns:a16="http://schemas.microsoft.com/office/drawing/2014/main" id="{1DB167CC-C882-4EC4-A26F-8C0F9D7D3C40}"/>
              </a:ext>
            </a:extLst>
          </p:cNvPr>
          <p:cNvPicPr>
            <a:picLocks noChangeAspect="1"/>
          </p:cNvPicPr>
          <p:nvPr/>
        </p:nvPicPr>
        <p:blipFill>
          <a:blip r:embed="rId3"/>
          <a:stretch>
            <a:fillRect/>
          </a:stretch>
        </p:blipFill>
        <p:spPr>
          <a:xfrm>
            <a:off x="-54621" y="0"/>
            <a:ext cx="7465743" cy="6858000"/>
          </a:xfrm>
          <a:prstGeom prst="rect">
            <a:avLst/>
          </a:prstGeom>
          <a:effectLst>
            <a:glow rad="12700">
              <a:schemeClr val="accent1">
                <a:alpha val="40000"/>
              </a:schemeClr>
            </a:glow>
            <a:reflection stA="53000" endPos="0" dist="50800" dir="5400000" sy="-100000" algn="bl" rotWithShape="0"/>
          </a:effectLst>
        </p:spPr>
      </p:pic>
    </p:spTree>
    <p:extLst>
      <p:ext uri="{BB962C8B-B14F-4D97-AF65-F5344CB8AC3E}">
        <p14:creationId xmlns:p14="http://schemas.microsoft.com/office/powerpoint/2010/main" val="255467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2B23-5C79-4BF5-8341-3AEDC7293162}"/>
              </a:ext>
            </a:extLst>
          </p:cNvPr>
          <p:cNvSpPr>
            <a:spLocks noGrp="1"/>
          </p:cNvSpPr>
          <p:nvPr>
            <p:ph type="title"/>
          </p:nvPr>
        </p:nvSpPr>
        <p:spPr>
          <a:xfrm>
            <a:off x="838200" y="365126"/>
            <a:ext cx="10515600" cy="846158"/>
          </a:xfrm>
        </p:spPr>
        <p:txBody>
          <a:bodyPr>
            <a:normAutofit/>
          </a:bodyPr>
          <a:lstStyle/>
          <a:p>
            <a:r>
              <a:rPr lang="en-US" sz="4000" b="1" dirty="0">
                <a:solidFill>
                  <a:srgbClr val="002060"/>
                </a:solidFill>
              </a:rPr>
              <a:t>SOME SPECIAL THINGS TO  BE CONSIDERED</a:t>
            </a:r>
          </a:p>
        </p:txBody>
      </p:sp>
      <p:sp>
        <p:nvSpPr>
          <p:cNvPr id="3" name="Content Placeholder 2">
            <a:extLst>
              <a:ext uri="{FF2B5EF4-FFF2-40B4-BE49-F238E27FC236}">
                <a16:creationId xmlns:a16="http://schemas.microsoft.com/office/drawing/2014/main" id="{5CC685EB-767C-4547-8E30-FB4FDF4938DD}"/>
              </a:ext>
            </a:extLst>
          </p:cNvPr>
          <p:cNvSpPr>
            <a:spLocks noGrp="1"/>
          </p:cNvSpPr>
          <p:nvPr>
            <p:ph idx="1"/>
          </p:nvPr>
        </p:nvSpPr>
        <p:spPr>
          <a:xfrm>
            <a:off x="838200" y="1401288"/>
            <a:ext cx="10515600" cy="4346369"/>
          </a:xfrm>
        </p:spPr>
        <p:txBody>
          <a:bodyPr/>
          <a:lstStyle/>
          <a:p>
            <a:pPr marL="0" indent="0">
              <a:buNone/>
            </a:pPr>
            <a:r>
              <a:rPr lang="en-US" dirty="0"/>
              <a:t>A lots of farmers in our country are facing many type of huge problems  like ,</a:t>
            </a:r>
          </a:p>
          <a:p>
            <a:pPr>
              <a:buFont typeface="Wingdings" panose="05000000000000000000" pitchFamily="2" charset="2"/>
              <a:buChar char="q"/>
            </a:pPr>
            <a:r>
              <a:rPr lang="en-US" dirty="0"/>
              <a:t>They are unable to find marketplaces immediately.</a:t>
            </a:r>
          </a:p>
          <a:p>
            <a:pPr>
              <a:buFont typeface="Wingdings" panose="05000000000000000000" pitchFamily="2" charset="2"/>
              <a:buChar char="q"/>
            </a:pPr>
            <a:r>
              <a:rPr lang="en-US" dirty="0"/>
              <a:t>when they are finding some sufficient buyers.</a:t>
            </a:r>
          </a:p>
          <a:p>
            <a:pPr>
              <a:buFont typeface="Wingdings" panose="05000000000000000000" pitchFamily="2" charset="2"/>
              <a:buChar char="q"/>
            </a:pPr>
            <a:r>
              <a:rPr lang="en-US" dirty="0"/>
              <a:t> Weak delivery of services in rural areas.</a:t>
            </a:r>
          </a:p>
          <a:p>
            <a:pPr>
              <a:buFont typeface="Wingdings" panose="05000000000000000000" pitchFamily="2" charset="2"/>
              <a:buChar char="q"/>
            </a:pPr>
            <a:r>
              <a:rPr lang="en-US" dirty="0"/>
              <a:t>Climate changes and natural disasters.</a:t>
            </a:r>
          </a:p>
          <a:p>
            <a:pPr>
              <a:buFont typeface="Wingdings" panose="05000000000000000000" pitchFamily="2" charset="2"/>
              <a:buChar char="q"/>
            </a:pPr>
            <a:r>
              <a:rPr lang="en-US" dirty="0"/>
              <a:t>Heavy public sector regulatory interventions in commodity and input/factor markets.......etc..</a:t>
            </a:r>
          </a:p>
        </p:txBody>
      </p:sp>
      <p:sp>
        <p:nvSpPr>
          <p:cNvPr id="4" name="Footer Placeholder 3">
            <a:extLst>
              <a:ext uri="{FF2B5EF4-FFF2-40B4-BE49-F238E27FC236}">
                <a16:creationId xmlns:a16="http://schemas.microsoft.com/office/drawing/2014/main" id="{27AC24BE-2919-4FF5-8550-B6A9316BD7C6}"/>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0C0BE71F-6D42-47E7-BAE5-C546AC973BEF}"/>
              </a:ext>
            </a:extLst>
          </p:cNvPr>
          <p:cNvSpPr>
            <a:spLocks noGrp="1"/>
          </p:cNvSpPr>
          <p:nvPr>
            <p:ph type="sldNum" sz="quarter" idx="12"/>
          </p:nvPr>
        </p:nvSpPr>
        <p:spPr/>
        <p:txBody>
          <a:bodyPr/>
          <a:lstStyle/>
          <a:p>
            <a:fld id="{D57F1E4F-1CFF-5643-939E-217C01CDF565}" type="slidenum">
              <a:rPr lang="en-US" sz="1600" b="1" smtClean="0"/>
              <a:pPr/>
              <a:t>6</a:t>
            </a:fld>
            <a:endParaRPr lang="en-US" sz="1600" b="1" dirty="0"/>
          </a:p>
        </p:txBody>
      </p:sp>
      <p:grpSp>
        <p:nvGrpSpPr>
          <p:cNvPr id="6" name="Group 5">
            <a:extLst>
              <a:ext uri="{FF2B5EF4-FFF2-40B4-BE49-F238E27FC236}">
                <a16:creationId xmlns:a16="http://schemas.microsoft.com/office/drawing/2014/main" id="{1EB42FBF-7013-427F-8F50-27113120511E}"/>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C7F52B25-6E42-4839-A1CB-9961E131404A}"/>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E028F3B9-B6E2-430C-BB98-C1F2D3D1E3D4}"/>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BE0B12CD-43BD-4AC0-8A6F-D61AF1E5464B}"/>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90678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F593E8-DDCC-4F66-9E6C-7A14495AACA2}"/>
              </a:ext>
            </a:extLst>
          </p:cNvPr>
          <p:cNvSpPr>
            <a:spLocks noGrp="1"/>
          </p:cNvSpPr>
          <p:nvPr>
            <p:ph idx="1"/>
          </p:nvPr>
        </p:nvSpPr>
        <p:spPr>
          <a:xfrm>
            <a:off x="838200" y="534389"/>
            <a:ext cx="10515600" cy="5642573"/>
          </a:xfrm>
        </p:spPr>
        <p:txBody>
          <a:bodyPr>
            <a:normAutofit/>
          </a:bodyPr>
          <a:lstStyle/>
          <a:p>
            <a:pPr marL="0" indent="0" algn="ctr">
              <a:buNone/>
            </a:pPr>
            <a:r>
              <a:rPr lang="en-US" sz="6000" dirty="0"/>
              <a:t>As a result of above problems,  a lots of agri/farm products have been wasting for a long period of time.</a:t>
            </a:r>
          </a:p>
          <a:p>
            <a:pPr marL="0" indent="0" algn="ctr">
              <a:buNone/>
            </a:pPr>
            <a:r>
              <a:rPr lang="en-US" sz="6000" dirty="0"/>
              <a:t>(FOOD WASTAGE)</a:t>
            </a:r>
          </a:p>
        </p:txBody>
      </p:sp>
      <p:sp>
        <p:nvSpPr>
          <p:cNvPr id="4" name="Footer Placeholder 3">
            <a:extLst>
              <a:ext uri="{FF2B5EF4-FFF2-40B4-BE49-F238E27FC236}">
                <a16:creationId xmlns:a16="http://schemas.microsoft.com/office/drawing/2014/main" id="{6F3636BA-C63F-4363-9685-4C4C08562AA7}"/>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5D0D1225-B7FA-4414-BC5D-D5ED72BAEBE4}"/>
              </a:ext>
            </a:extLst>
          </p:cNvPr>
          <p:cNvSpPr>
            <a:spLocks noGrp="1"/>
          </p:cNvSpPr>
          <p:nvPr>
            <p:ph type="sldNum" sz="quarter" idx="12"/>
          </p:nvPr>
        </p:nvSpPr>
        <p:spPr/>
        <p:txBody>
          <a:bodyPr/>
          <a:lstStyle/>
          <a:p>
            <a:fld id="{D57F1E4F-1CFF-5643-939E-217C01CDF565}" type="slidenum">
              <a:rPr lang="en-US" sz="1600" b="1" smtClean="0"/>
              <a:pPr/>
              <a:t>7</a:t>
            </a:fld>
            <a:endParaRPr lang="en-US" sz="1600" b="1" dirty="0"/>
          </a:p>
        </p:txBody>
      </p:sp>
      <p:grpSp>
        <p:nvGrpSpPr>
          <p:cNvPr id="6" name="Group 5">
            <a:extLst>
              <a:ext uri="{FF2B5EF4-FFF2-40B4-BE49-F238E27FC236}">
                <a16:creationId xmlns:a16="http://schemas.microsoft.com/office/drawing/2014/main" id="{6C1B9109-CCD3-4A9B-9C14-1734B388E905}"/>
              </a:ext>
            </a:extLst>
          </p:cNvPr>
          <p:cNvGrpSpPr/>
          <p:nvPr/>
        </p:nvGrpSpPr>
        <p:grpSpPr>
          <a:xfrm>
            <a:off x="176174" y="6254094"/>
            <a:ext cx="10750328" cy="467381"/>
            <a:chOff x="176174" y="6254094"/>
            <a:chExt cx="10750328" cy="467381"/>
          </a:xfrm>
        </p:grpSpPr>
        <p:sp>
          <p:nvSpPr>
            <p:cNvPr id="7" name="Action Button: Go Home 6">
              <a:hlinkClick r:id="" action="ppaction://hlinkshowjump?jump=firstslide" highlightClick="1"/>
              <a:extLst>
                <a:ext uri="{FF2B5EF4-FFF2-40B4-BE49-F238E27FC236}">
                  <a16:creationId xmlns:a16="http://schemas.microsoft.com/office/drawing/2014/main" id="{BEF86D81-D786-4251-AD29-8A6EF85C6F6B}"/>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Action Button: Go Back or Previous 7">
              <a:hlinkClick r:id="" action="ppaction://hlinkshowjump?jump=previousslide" highlightClick="1"/>
              <a:extLst>
                <a:ext uri="{FF2B5EF4-FFF2-40B4-BE49-F238E27FC236}">
                  <a16:creationId xmlns:a16="http://schemas.microsoft.com/office/drawing/2014/main" id="{C3C3C5B4-A296-4D1D-93A0-DD3604BF3AA5}"/>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Action Button: Go Forward or Next 8">
              <a:hlinkClick r:id="" action="ppaction://hlinkshowjump?jump=nextslide" highlightClick="1"/>
              <a:extLst>
                <a:ext uri="{FF2B5EF4-FFF2-40B4-BE49-F238E27FC236}">
                  <a16:creationId xmlns:a16="http://schemas.microsoft.com/office/drawing/2014/main" id="{EFCC8B87-6E2B-43CA-8D5E-E8192A07B4A1}"/>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0008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6B8569-2A7D-4978-9067-48A260AA8007}"/>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sp>
        <p:nvSpPr>
          <p:cNvPr id="5" name="Slide Number Placeholder 4">
            <a:extLst>
              <a:ext uri="{FF2B5EF4-FFF2-40B4-BE49-F238E27FC236}">
                <a16:creationId xmlns:a16="http://schemas.microsoft.com/office/drawing/2014/main" id="{905642B4-CC4C-4BFC-87E2-45D4D4616784}"/>
              </a:ext>
            </a:extLst>
          </p:cNvPr>
          <p:cNvSpPr>
            <a:spLocks noGrp="1"/>
          </p:cNvSpPr>
          <p:nvPr>
            <p:ph type="sldNum" sz="quarter" idx="12"/>
          </p:nvPr>
        </p:nvSpPr>
        <p:spPr/>
        <p:txBody>
          <a:bodyPr/>
          <a:lstStyle/>
          <a:p>
            <a:fld id="{D57F1E4F-1CFF-5643-939E-217C01CDF565}" type="slidenum">
              <a:rPr lang="en-US" sz="1600" b="1" smtClean="0"/>
              <a:pPr/>
              <a:t>8</a:t>
            </a:fld>
            <a:endParaRPr lang="en-US" sz="1600" b="1" dirty="0"/>
          </a:p>
        </p:txBody>
      </p:sp>
      <p:pic>
        <p:nvPicPr>
          <p:cNvPr id="8" name="Content Placeholder 7" descr="Graphical user interface&#10;&#10;Description automatically generated">
            <a:extLst>
              <a:ext uri="{FF2B5EF4-FFF2-40B4-BE49-F238E27FC236}">
                <a16:creationId xmlns:a16="http://schemas.microsoft.com/office/drawing/2014/main" id="{358E0730-AF0E-422C-99AE-8C01474E2C60}"/>
              </a:ext>
            </a:extLst>
          </p:cNvPr>
          <p:cNvPicPr>
            <a:picLocks noGrp="1" noChangeAspect="1"/>
          </p:cNvPicPr>
          <p:nvPr>
            <p:ph idx="1"/>
          </p:nvPr>
        </p:nvPicPr>
        <p:blipFill>
          <a:blip r:embed="rId2"/>
          <a:stretch>
            <a:fillRect/>
          </a:stretch>
        </p:blipFill>
        <p:spPr bwMode="auto">
          <a:xfrm>
            <a:off x="1225217" y="522288"/>
            <a:ext cx="9741566" cy="5654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7C0A810-81B8-46DA-BDE0-0318F276500F}"/>
              </a:ext>
            </a:extLst>
          </p:cNvPr>
          <p:cNvGrpSpPr/>
          <p:nvPr/>
        </p:nvGrpSpPr>
        <p:grpSpPr>
          <a:xfrm>
            <a:off x="176174" y="6254094"/>
            <a:ext cx="10750328" cy="467381"/>
            <a:chOff x="176174" y="6254094"/>
            <a:chExt cx="10750328" cy="467381"/>
          </a:xfrm>
        </p:grpSpPr>
        <p:sp>
          <p:nvSpPr>
            <p:cNvPr id="10" name="Action Button: Go Home 9">
              <a:hlinkClick r:id="" action="ppaction://hlinkshowjump?jump=firstslide" highlightClick="1"/>
              <a:extLst>
                <a:ext uri="{FF2B5EF4-FFF2-40B4-BE49-F238E27FC236}">
                  <a16:creationId xmlns:a16="http://schemas.microsoft.com/office/drawing/2014/main" id="{EB099C08-A5B9-495E-8D00-1C5EEE511EB4}"/>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Action Button: Go Back or Previous 10">
              <a:hlinkClick r:id="" action="ppaction://hlinkshowjump?jump=previousslide" highlightClick="1"/>
              <a:extLst>
                <a:ext uri="{FF2B5EF4-FFF2-40B4-BE49-F238E27FC236}">
                  <a16:creationId xmlns:a16="http://schemas.microsoft.com/office/drawing/2014/main" id="{60DA2B19-F93D-4DDD-AD8D-97E9E61E6AF7}"/>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ction Button: Go Forward or Next 11">
              <a:hlinkClick r:id="" action="ppaction://hlinkshowjump?jump=nextslide" highlightClick="1"/>
              <a:extLst>
                <a:ext uri="{FF2B5EF4-FFF2-40B4-BE49-F238E27FC236}">
                  <a16:creationId xmlns:a16="http://schemas.microsoft.com/office/drawing/2014/main" id="{44535B14-EAE6-4159-BB4E-98920D317563}"/>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7889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4722-BBF0-43FD-A3C4-022FEFA85F1A}"/>
              </a:ext>
            </a:extLst>
          </p:cNvPr>
          <p:cNvSpPr>
            <a:spLocks noGrp="1"/>
          </p:cNvSpPr>
          <p:nvPr>
            <p:ph type="title"/>
          </p:nvPr>
        </p:nvSpPr>
        <p:spPr>
          <a:xfrm>
            <a:off x="839788" y="278058"/>
            <a:ext cx="3932237" cy="1088829"/>
          </a:xfrm>
        </p:spPr>
        <p:txBody>
          <a:bodyPr>
            <a:normAutofit fontScale="90000"/>
          </a:bodyPr>
          <a:lstStyle/>
          <a:p>
            <a:r>
              <a:rPr lang="en-US" sz="4000" b="1" dirty="0">
                <a:solidFill>
                  <a:srgbClr val="002060"/>
                </a:solidFill>
              </a:rPr>
              <a:t>Problem solution !!</a:t>
            </a:r>
            <a:endParaRPr lang="en-US" sz="4000" dirty="0">
              <a:solidFill>
                <a:srgbClr val="002060"/>
              </a:solidFill>
            </a:endParaRPr>
          </a:p>
        </p:txBody>
      </p:sp>
      <p:sp>
        <p:nvSpPr>
          <p:cNvPr id="4" name="Text Placeholder 3">
            <a:extLst>
              <a:ext uri="{FF2B5EF4-FFF2-40B4-BE49-F238E27FC236}">
                <a16:creationId xmlns:a16="http://schemas.microsoft.com/office/drawing/2014/main" id="{938A7CA8-5912-47A4-8FF1-3AD08A3B9370}"/>
              </a:ext>
            </a:extLst>
          </p:cNvPr>
          <p:cNvSpPr>
            <a:spLocks noGrp="1"/>
          </p:cNvSpPr>
          <p:nvPr>
            <p:ph type="body" sz="half" idx="2"/>
          </p:nvPr>
        </p:nvSpPr>
        <p:spPr>
          <a:xfrm>
            <a:off x="836612" y="1523264"/>
            <a:ext cx="6447132" cy="4873625"/>
          </a:xfrm>
        </p:spPr>
        <p:txBody>
          <a:bodyPr/>
          <a:lstStyle/>
          <a:p>
            <a:pPr marL="0" indent="0">
              <a:buNone/>
            </a:pPr>
            <a:endParaRPr lang="en-US" sz="2400" dirty="0"/>
          </a:p>
          <a:p>
            <a:endParaRPr lang="en-US" dirty="0"/>
          </a:p>
        </p:txBody>
      </p:sp>
      <p:sp>
        <p:nvSpPr>
          <p:cNvPr id="7" name="Slide Number Placeholder 6">
            <a:extLst>
              <a:ext uri="{FF2B5EF4-FFF2-40B4-BE49-F238E27FC236}">
                <a16:creationId xmlns:a16="http://schemas.microsoft.com/office/drawing/2014/main" id="{A0F4DA5C-559D-483D-9C9B-2728BAC8D2B4}"/>
              </a:ext>
            </a:extLst>
          </p:cNvPr>
          <p:cNvSpPr>
            <a:spLocks noGrp="1"/>
          </p:cNvSpPr>
          <p:nvPr>
            <p:ph type="sldNum" sz="quarter" idx="12"/>
          </p:nvPr>
        </p:nvSpPr>
        <p:spPr>
          <a:xfrm>
            <a:off x="8612188" y="6356349"/>
            <a:ext cx="2743200" cy="365125"/>
          </a:xfrm>
        </p:spPr>
        <p:txBody>
          <a:bodyPr/>
          <a:lstStyle/>
          <a:p>
            <a:fld id="{519954A3-9DFD-4C44-94BA-B95130A3BA1C}" type="slidenum">
              <a:rPr lang="en-US" sz="1600" b="1" smtClean="0">
                <a:solidFill>
                  <a:schemeClr val="tx1">
                    <a:lumMod val="95000"/>
                    <a:lumOff val="5000"/>
                  </a:schemeClr>
                </a:solidFill>
              </a:rPr>
              <a:t>9</a:t>
            </a:fld>
            <a:endParaRPr lang="en-US" sz="1600" b="1" dirty="0">
              <a:solidFill>
                <a:schemeClr val="tx1">
                  <a:lumMod val="95000"/>
                  <a:lumOff val="5000"/>
                </a:schemeClr>
              </a:solidFill>
            </a:endParaRPr>
          </a:p>
        </p:txBody>
      </p:sp>
      <p:sp>
        <p:nvSpPr>
          <p:cNvPr id="8" name="Footer Placeholder 7">
            <a:extLst>
              <a:ext uri="{FF2B5EF4-FFF2-40B4-BE49-F238E27FC236}">
                <a16:creationId xmlns:a16="http://schemas.microsoft.com/office/drawing/2014/main" id="{EEDE44ED-7B6E-4633-AFF6-3A519CF83825}"/>
              </a:ext>
            </a:extLst>
          </p:cNvPr>
          <p:cNvSpPr>
            <a:spLocks noGrp="1"/>
          </p:cNvSpPr>
          <p:nvPr>
            <p:ph type="ftr" sz="quarter" idx="11"/>
          </p:nvPr>
        </p:nvSpPr>
        <p:spPr/>
        <p:txBody>
          <a:bodyPr/>
          <a:lstStyle/>
          <a:p>
            <a:r>
              <a:rPr lang="en-US" sz="1800" b="1" dirty="0">
                <a:solidFill>
                  <a:schemeClr val="tx1">
                    <a:lumMod val="95000"/>
                    <a:lumOff val="5000"/>
                  </a:schemeClr>
                </a:solidFill>
              </a:rPr>
              <a:t>Healthy Farm Crops</a:t>
            </a:r>
          </a:p>
          <a:p>
            <a:endParaRPr lang="en-US" dirty="0"/>
          </a:p>
        </p:txBody>
      </p:sp>
      <p:grpSp>
        <p:nvGrpSpPr>
          <p:cNvPr id="9" name="Group 8">
            <a:extLst>
              <a:ext uri="{FF2B5EF4-FFF2-40B4-BE49-F238E27FC236}">
                <a16:creationId xmlns:a16="http://schemas.microsoft.com/office/drawing/2014/main" id="{F54CEF13-DA7A-42B1-BD98-822108C94EDB}"/>
              </a:ext>
            </a:extLst>
          </p:cNvPr>
          <p:cNvGrpSpPr/>
          <p:nvPr/>
        </p:nvGrpSpPr>
        <p:grpSpPr>
          <a:xfrm>
            <a:off x="176174" y="6254094"/>
            <a:ext cx="10750328" cy="467381"/>
            <a:chOff x="176174" y="6254094"/>
            <a:chExt cx="10750328" cy="467381"/>
          </a:xfrm>
        </p:grpSpPr>
        <p:sp>
          <p:nvSpPr>
            <p:cNvPr id="10" name="Action Button: Go Home 9">
              <a:hlinkClick r:id="" action="ppaction://hlinkshowjump?jump=firstslide" highlightClick="1"/>
              <a:extLst>
                <a:ext uri="{FF2B5EF4-FFF2-40B4-BE49-F238E27FC236}">
                  <a16:creationId xmlns:a16="http://schemas.microsoft.com/office/drawing/2014/main" id="{F225C544-7693-40A4-8250-5F11451B6585}"/>
                </a:ext>
              </a:extLst>
            </p:cNvPr>
            <p:cNvSpPr/>
            <p:nvPr/>
          </p:nvSpPr>
          <p:spPr>
            <a:xfrm>
              <a:off x="176174" y="6254095"/>
              <a:ext cx="540264" cy="467380"/>
            </a:xfrm>
            <a:prstGeom prst="actionButtonHo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Action Button: Go Back or Previous 10">
              <a:hlinkClick r:id="" action="ppaction://hlinkshowjump?jump=previousslide" highlightClick="1"/>
              <a:extLst>
                <a:ext uri="{FF2B5EF4-FFF2-40B4-BE49-F238E27FC236}">
                  <a16:creationId xmlns:a16="http://schemas.microsoft.com/office/drawing/2014/main" id="{880B1DFA-CD4C-4DDE-A7C9-58A1AE4F8817}"/>
                </a:ext>
              </a:extLst>
            </p:cNvPr>
            <p:cNvSpPr/>
            <p:nvPr/>
          </p:nvSpPr>
          <p:spPr>
            <a:xfrm>
              <a:off x="9968643" y="6254094"/>
              <a:ext cx="461128" cy="467381"/>
            </a:xfrm>
            <a:prstGeom prst="actionButtonBackPrevio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ction Button: Go Forward or Next 11">
              <a:hlinkClick r:id="" action="ppaction://hlinkshowjump?jump=nextslide" highlightClick="1"/>
              <a:extLst>
                <a:ext uri="{FF2B5EF4-FFF2-40B4-BE49-F238E27FC236}">
                  <a16:creationId xmlns:a16="http://schemas.microsoft.com/office/drawing/2014/main" id="{76509572-A9BF-446C-8C19-1C5A1545131B}"/>
                </a:ext>
              </a:extLst>
            </p:cNvPr>
            <p:cNvSpPr/>
            <p:nvPr/>
          </p:nvSpPr>
          <p:spPr>
            <a:xfrm>
              <a:off x="10465374" y="6254094"/>
              <a:ext cx="461128" cy="448629"/>
            </a:xfrm>
            <a:prstGeom prst="actionButtonForwardNex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pic>
        <p:nvPicPr>
          <p:cNvPr id="15" name="Content Placeholder 14" descr="A picture containing text, gauge, sign&#10;&#10;Description automatically generated">
            <a:extLst>
              <a:ext uri="{FF2B5EF4-FFF2-40B4-BE49-F238E27FC236}">
                <a16:creationId xmlns:a16="http://schemas.microsoft.com/office/drawing/2014/main" id="{521D12CA-15C6-404D-8ABD-AC54055CD2A2}"/>
              </a:ext>
            </a:extLst>
          </p:cNvPr>
          <p:cNvPicPr>
            <a:picLocks noGrp="1" noChangeAspect="1"/>
          </p:cNvPicPr>
          <p:nvPr>
            <p:ph idx="1"/>
          </p:nvPr>
        </p:nvPicPr>
        <p:blipFill>
          <a:blip r:embed="rId2"/>
          <a:stretch>
            <a:fillRect/>
          </a:stretch>
        </p:blipFill>
        <p:spPr>
          <a:xfrm>
            <a:off x="2702220" y="1911717"/>
            <a:ext cx="6638924" cy="3314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7457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Hardcover</Template>
  <TotalTime>3226</TotalTime>
  <Words>818</Words>
  <Application>Microsoft Office PowerPoint</Application>
  <PresentationFormat>Widescreen</PresentationFormat>
  <Paragraphs>116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Wingdings</vt:lpstr>
      <vt:lpstr>Office Theme</vt:lpstr>
      <vt:lpstr>WEBSITE FOR BUYING AND SELLING FARM PRODUCE</vt:lpstr>
      <vt:lpstr>Team Members</vt:lpstr>
      <vt:lpstr>Introduction of the Organization</vt:lpstr>
      <vt:lpstr>Sri Lanka Agriculture</vt:lpstr>
      <vt:lpstr>PowerPoint Presentation</vt:lpstr>
      <vt:lpstr>SOME SPECIAL THINGS TO  BE CONSIDERED</vt:lpstr>
      <vt:lpstr>PowerPoint Presentation</vt:lpstr>
      <vt:lpstr>PowerPoint Presentation</vt:lpstr>
      <vt:lpstr>Problem solution !!</vt:lpstr>
      <vt:lpstr>PowerPoint Presentation</vt:lpstr>
      <vt:lpstr>What is the purpose of this website ?</vt:lpstr>
      <vt:lpstr>Implementation Plan</vt:lpstr>
      <vt:lpstr>PowerPoint Presentation</vt:lpstr>
      <vt:lpstr>Use Case Diagram of current System </vt:lpstr>
      <vt:lpstr>Use Case Diagram of proposed System </vt:lpstr>
      <vt:lpstr>Home page</vt:lpstr>
      <vt:lpstr>Login Page</vt:lpstr>
      <vt:lpstr>Register Page </vt:lpstr>
      <vt:lpstr>Add Product Page </vt:lpstr>
      <vt:lpstr>Shop page </vt:lpstr>
      <vt:lpstr>Item Order Page </vt:lpstr>
      <vt:lpstr>Auto Generate Order Email</vt:lpstr>
      <vt:lpstr>Checkout Page </vt:lpstr>
      <vt:lpstr>Contact Us Page </vt:lpstr>
      <vt:lpstr>Admin Page – Feedback </vt:lpstr>
      <vt:lpstr> Conclusion</vt:lpstr>
      <vt:lpstr>PowerPoint Presentation</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FOR BUYING     AND SELLING FARM PRODUCE</dc:title>
  <dc:creator>Microsoft account</dc:creator>
  <cp:lastModifiedBy>sachintha yomal</cp:lastModifiedBy>
  <cp:revision>47</cp:revision>
  <dcterms:created xsi:type="dcterms:W3CDTF">2021-06-22T13:15:16Z</dcterms:created>
  <dcterms:modified xsi:type="dcterms:W3CDTF">2021-11-12T01:11:05Z</dcterms:modified>
</cp:coreProperties>
</file>